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56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3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3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1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4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7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2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3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D9DC-199E-4A76-9404-255E547C1CD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498D-8892-4D2D-B771-C4C1777BA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1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2010" y="304800"/>
            <a:ext cx="375385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Scouting for Food</a:t>
            </a:r>
          </a:p>
          <a:p>
            <a:pPr algn="ctr"/>
            <a:r>
              <a:rPr lang="en-US" sz="2400" b="1" dirty="0" smtClean="0"/>
              <a:t>Bag </a:t>
            </a:r>
            <a:r>
              <a:rPr lang="en-US" sz="2400" b="1" dirty="0" smtClean="0"/>
              <a:t>Drop-off </a:t>
            </a:r>
            <a:endParaRPr lang="en-US" sz="2400" b="1" dirty="0" smtClean="0"/>
          </a:p>
          <a:p>
            <a:pPr algn="ctr"/>
            <a:r>
              <a:rPr lang="en-US" sz="2000" b="1" dirty="0" smtClean="0"/>
              <a:t>to </a:t>
            </a:r>
            <a:r>
              <a:rPr lang="en-US" sz="2000" b="1" dirty="0" smtClean="0"/>
              <a:t>neighborhood </a:t>
            </a:r>
            <a:r>
              <a:rPr lang="en-US" sz="2000" b="1" dirty="0" smtClean="0"/>
              <a:t>homes</a:t>
            </a:r>
            <a:r>
              <a:rPr lang="en-US" sz="2000" b="1" dirty="0"/>
              <a:t> </a:t>
            </a:r>
            <a:r>
              <a:rPr lang="en-US" sz="2000" b="1" dirty="0" smtClean="0"/>
              <a:t>on</a:t>
            </a:r>
            <a:r>
              <a:rPr lang="en-US" sz="2000" b="1" dirty="0" smtClean="0"/>
              <a:t> </a:t>
            </a:r>
            <a:endParaRPr lang="en-US" sz="2000" b="1" dirty="0" smtClean="0"/>
          </a:p>
          <a:p>
            <a:pPr algn="ctr"/>
            <a:r>
              <a:rPr lang="en-US" sz="2400" b="1" dirty="0" smtClean="0"/>
              <a:t>Saturday, March 29, </a:t>
            </a:r>
            <a:r>
              <a:rPr lang="en-US" sz="2400" b="1" dirty="0" smtClean="0"/>
              <a:t>2014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600" dirty="0" smtClean="0"/>
              <a:t>Don’t know what neighborhood to cover?</a:t>
            </a:r>
          </a:p>
          <a:p>
            <a:pPr algn="ctr"/>
            <a:r>
              <a:rPr lang="en-US" sz="1400" dirty="0" smtClean="0"/>
              <a:t>Co</a:t>
            </a:r>
            <a:r>
              <a:rPr lang="en-US" sz="1400" dirty="0" smtClean="0"/>
              <a:t>ntact Denise </a:t>
            </a:r>
            <a:r>
              <a:rPr lang="en-US" sz="1400" dirty="0" smtClean="0"/>
              <a:t>Bach  </a:t>
            </a:r>
            <a:r>
              <a:rPr lang="en-US" sz="1400" dirty="0" smtClean="0"/>
              <a:t>410-674-3182 redhairbach@verizon.net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72490" y="2743200"/>
            <a:ext cx="6356910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Donation </a:t>
            </a:r>
            <a:r>
              <a:rPr lang="en-US" sz="2400" b="1" dirty="0" smtClean="0"/>
              <a:t>pick-up:  Saturday, April 5, 2014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Units drop off collected </a:t>
            </a:r>
            <a:r>
              <a:rPr lang="en-US" b="1" dirty="0" smtClean="0"/>
              <a:t>donations between </a:t>
            </a:r>
            <a:r>
              <a:rPr lang="en-US" b="1" dirty="0" smtClean="0"/>
              <a:t>9 AM – 2 PM</a:t>
            </a:r>
          </a:p>
          <a:p>
            <a:pPr algn="ctr"/>
            <a:r>
              <a:rPr lang="en-US" dirty="0" smtClean="0"/>
              <a:t>at</a:t>
            </a:r>
          </a:p>
          <a:p>
            <a:pPr algn="ctr"/>
            <a:r>
              <a:rPr lang="en-US" b="1" dirty="0" smtClean="0"/>
              <a:t>J.J. Haines </a:t>
            </a:r>
            <a:r>
              <a:rPr lang="en-US" b="1" dirty="0" smtClean="0"/>
              <a:t>Co. Warehouse</a:t>
            </a:r>
            <a:endParaRPr lang="en-US" b="1" dirty="0" smtClean="0"/>
          </a:p>
          <a:p>
            <a:pPr algn="ctr"/>
            <a:r>
              <a:rPr lang="en-US" b="1" dirty="0" smtClean="0"/>
              <a:t>6950 Aviation Blvd, Glen </a:t>
            </a:r>
            <a:r>
              <a:rPr lang="en-US" b="1" dirty="0" err="1" smtClean="0"/>
              <a:t>Burnie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90" y="7467600"/>
            <a:ext cx="635691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--- HELP NEEDED ---</a:t>
            </a:r>
            <a:endParaRPr lang="en-US" sz="1600" b="1" dirty="0" smtClean="0"/>
          </a:p>
          <a:p>
            <a:pPr algn="ctr"/>
            <a:r>
              <a:rPr lang="en-US" sz="1400" dirty="0" smtClean="0"/>
              <a:t>Scout Units needed to help with </a:t>
            </a:r>
            <a:r>
              <a:rPr lang="en-US" sz="1400" dirty="0" smtClean="0"/>
              <a:t>collection</a:t>
            </a:r>
            <a:r>
              <a:rPr lang="en-US" sz="1400" dirty="0" smtClean="0"/>
              <a:t> intake, sorting, </a:t>
            </a:r>
            <a:r>
              <a:rPr lang="en-US" sz="1400" dirty="0" smtClean="0"/>
              <a:t>and packing</a:t>
            </a:r>
          </a:p>
          <a:p>
            <a:pPr algn="ctr"/>
            <a:r>
              <a:rPr lang="en-US" sz="1400" dirty="0" smtClean="0"/>
              <a:t>8:30 AM – 2:30 PM at </a:t>
            </a:r>
            <a:r>
              <a:rPr lang="en-US" sz="1400" dirty="0" smtClean="0"/>
              <a:t>J.J. Haines </a:t>
            </a:r>
            <a:r>
              <a:rPr lang="en-US" sz="1400" dirty="0" smtClean="0"/>
              <a:t>Warehouse on </a:t>
            </a:r>
            <a:r>
              <a:rPr lang="en-US" sz="1400" dirty="0" smtClean="0"/>
              <a:t>April 5.  </a:t>
            </a:r>
          </a:p>
          <a:p>
            <a:pPr algn="ctr"/>
            <a:r>
              <a:rPr lang="en-US" sz="1200" dirty="0" smtClean="0"/>
              <a:t>Earn Service Hours for Scouts and </a:t>
            </a:r>
            <a:r>
              <a:rPr lang="en-US" sz="1200" dirty="0" smtClean="0"/>
              <a:t>School.  </a:t>
            </a:r>
          </a:p>
          <a:p>
            <a:pPr algn="ctr"/>
            <a:r>
              <a:rPr lang="en-US" sz="1200" dirty="0" smtClean="0"/>
              <a:t>You provide adult-supervised </a:t>
            </a:r>
            <a:r>
              <a:rPr lang="en-US" sz="1200" dirty="0" err="1" smtClean="0"/>
              <a:t>Scoutpower</a:t>
            </a:r>
            <a:r>
              <a:rPr lang="en-US" sz="1200" dirty="0" smtClean="0"/>
              <a:t>. </a:t>
            </a:r>
            <a:r>
              <a:rPr lang="en-US" sz="1200" dirty="0" smtClean="0"/>
              <a:t> </a:t>
            </a:r>
            <a:r>
              <a:rPr lang="en-US" sz="1200" dirty="0" smtClean="0"/>
              <a:t>We provide breakfast snacks, drinks and lunch.</a:t>
            </a:r>
            <a:endParaRPr lang="en-US" sz="12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Contact Jim </a:t>
            </a:r>
            <a:r>
              <a:rPr lang="en-US" sz="1400" dirty="0" err="1" smtClean="0"/>
              <a:t>Krempel</a:t>
            </a:r>
            <a:r>
              <a:rPr lang="en-US" sz="1400" dirty="0" smtClean="0"/>
              <a:t>  410-551-9889   EwokScout@verizon.net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05305"/>
            <a:ext cx="2590800" cy="170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2" y="4648200"/>
            <a:ext cx="5315585" cy="2744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0" y="5715000"/>
            <a:ext cx="1219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JJ Haines Warehouse</a:t>
            </a:r>
            <a:endParaRPr lang="en-US" sz="1200" b="1" dirty="0"/>
          </a:p>
        </p:txBody>
      </p:sp>
      <p:cxnSp>
        <p:nvCxnSpPr>
          <p:cNvPr id="13" name="Straight Arrow Connector 12"/>
          <p:cNvCxnSpPr>
            <a:stCxn id="3" idx="3"/>
          </p:cNvCxnSpPr>
          <p:nvPr/>
        </p:nvCxnSpPr>
        <p:spPr>
          <a:xfrm>
            <a:off x="2971800" y="590550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121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Gail</cp:lastModifiedBy>
  <cp:revision>12</cp:revision>
  <dcterms:created xsi:type="dcterms:W3CDTF">2014-02-01T03:33:01Z</dcterms:created>
  <dcterms:modified xsi:type="dcterms:W3CDTF">2014-03-08T15:55:39Z</dcterms:modified>
</cp:coreProperties>
</file>