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2467" r:id="rId2"/>
    <p:sldId id="3012" r:id="rId3"/>
    <p:sldId id="3003" r:id="rId4"/>
    <p:sldId id="2484" r:id="rId5"/>
    <p:sldId id="2956" r:id="rId6"/>
    <p:sldId id="2957" r:id="rId7"/>
    <p:sldId id="2974" r:id="rId8"/>
    <p:sldId id="2958" r:id="rId9"/>
    <p:sldId id="2953" r:id="rId10"/>
    <p:sldId id="2955" r:id="rId11"/>
    <p:sldId id="2973" r:id="rId12"/>
    <p:sldId id="3004" r:id="rId13"/>
    <p:sldId id="2959" r:id="rId14"/>
    <p:sldId id="2960" r:id="rId15"/>
    <p:sldId id="3005" r:id="rId16"/>
    <p:sldId id="2930" r:id="rId17"/>
    <p:sldId id="3006" r:id="rId18"/>
    <p:sldId id="2977" r:id="rId19"/>
    <p:sldId id="2998" r:id="rId20"/>
    <p:sldId id="3018" r:id="rId21"/>
    <p:sldId id="2978" r:id="rId22"/>
    <p:sldId id="3016" r:id="rId23"/>
    <p:sldId id="3010" r:id="rId24"/>
    <p:sldId id="2979" r:id="rId25"/>
    <p:sldId id="3019" r:id="rId26"/>
    <p:sldId id="3020" r:id="rId27"/>
    <p:sldId id="3021" r:id="rId28"/>
    <p:sldId id="2980" r:id="rId29"/>
    <p:sldId id="3009" r:id="rId30"/>
    <p:sldId id="3011" r:id="rId31"/>
    <p:sldId id="3008" r:id="rId32"/>
    <p:sldId id="2982" r:id="rId33"/>
    <p:sldId id="2937" r:id="rId34"/>
    <p:sldId id="2939" r:id="rId35"/>
    <p:sldId id="2975" r:id="rId36"/>
    <p:sldId id="2941" r:id="rId37"/>
    <p:sldId id="2943" r:id="rId38"/>
    <p:sldId id="3001" r:id="rId39"/>
    <p:sldId id="3013" r:id="rId40"/>
    <p:sldId id="3014" r:id="rId41"/>
    <p:sldId id="3022" r:id="rId42"/>
    <p:sldId id="2948" r:id="rId43"/>
    <p:sldId id="2949" r:id="rId44"/>
    <p:sldId id="2994" r:id="rId45"/>
    <p:sldId id="2951" r:id="rId46"/>
    <p:sldId id="3017" r:id="rId47"/>
    <p:sldId id="2657" r:id="rId48"/>
    <p:sldId id="2705" r:id="rId49"/>
    <p:sldId id="3023" r:id="rId50"/>
    <p:sldId id="2964" r:id="rId51"/>
    <p:sldId id="2970" r:id="rId52"/>
    <p:sldId id="2971" r:id="rId53"/>
    <p:sldId id="2993" r:id="rId54"/>
    <p:sldId id="2966" r:id="rId55"/>
    <p:sldId id="2967" r:id="rId56"/>
    <p:sldId id="2968" r:id="rId57"/>
  </p:sldIdLst>
  <p:sldSz cx="9144000" cy="6858000" type="screen4x3"/>
  <p:notesSz cx="7102475" cy="9388475"/>
  <p:defaultTextStyle>
    <a:defPPr>
      <a:defRPr lang="en-US"/>
    </a:defPPr>
    <a:lvl1pPr algn="l" rtl="0" fontAlgn="base">
      <a:spcBef>
        <a:spcPct val="0"/>
      </a:spcBef>
      <a:spcAft>
        <a:spcPct val="0"/>
      </a:spcAft>
      <a:defRPr sz="2800" b="1" kern="1200">
        <a:solidFill>
          <a:schemeClr val="tx1"/>
        </a:solidFill>
        <a:latin typeface="Georgia" charset="0"/>
        <a:ea typeface="ＭＳ Ｐゴシック" charset="0"/>
        <a:cs typeface="ＭＳ Ｐゴシック" charset="0"/>
      </a:defRPr>
    </a:lvl1pPr>
    <a:lvl2pPr marL="457200" algn="l" rtl="0" fontAlgn="base">
      <a:spcBef>
        <a:spcPct val="0"/>
      </a:spcBef>
      <a:spcAft>
        <a:spcPct val="0"/>
      </a:spcAft>
      <a:defRPr sz="2800" b="1" kern="1200">
        <a:solidFill>
          <a:schemeClr val="tx1"/>
        </a:solidFill>
        <a:latin typeface="Georgia" charset="0"/>
        <a:ea typeface="ＭＳ Ｐゴシック" charset="0"/>
        <a:cs typeface="ＭＳ Ｐゴシック" charset="0"/>
      </a:defRPr>
    </a:lvl2pPr>
    <a:lvl3pPr marL="914400" algn="l" rtl="0" fontAlgn="base">
      <a:spcBef>
        <a:spcPct val="0"/>
      </a:spcBef>
      <a:spcAft>
        <a:spcPct val="0"/>
      </a:spcAft>
      <a:defRPr sz="2800" b="1" kern="1200">
        <a:solidFill>
          <a:schemeClr val="tx1"/>
        </a:solidFill>
        <a:latin typeface="Georgia" charset="0"/>
        <a:ea typeface="ＭＳ Ｐゴシック" charset="0"/>
        <a:cs typeface="ＭＳ Ｐゴシック" charset="0"/>
      </a:defRPr>
    </a:lvl3pPr>
    <a:lvl4pPr marL="1371600" algn="l" rtl="0" fontAlgn="base">
      <a:spcBef>
        <a:spcPct val="0"/>
      </a:spcBef>
      <a:spcAft>
        <a:spcPct val="0"/>
      </a:spcAft>
      <a:defRPr sz="2800" b="1" kern="1200">
        <a:solidFill>
          <a:schemeClr val="tx1"/>
        </a:solidFill>
        <a:latin typeface="Georgia" charset="0"/>
        <a:ea typeface="ＭＳ Ｐゴシック" charset="0"/>
        <a:cs typeface="ＭＳ Ｐゴシック" charset="0"/>
      </a:defRPr>
    </a:lvl4pPr>
    <a:lvl5pPr marL="1828800" algn="l" rtl="0" fontAlgn="base">
      <a:spcBef>
        <a:spcPct val="0"/>
      </a:spcBef>
      <a:spcAft>
        <a:spcPct val="0"/>
      </a:spcAft>
      <a:defRPr sz="2800" b="1" kern="1200">
        <a:solidFill>
          <a:schemeClr val="tx1"/>
        </a:solidFill>
        <a:latin typeface="Georgia" charset="0"/>
        <a:ea typeface="ＭＳ Ｐゴシック" charset="0"/>
        <a:cs typeface="ＭＳ Ｐゴシック" charset="0"/>
      </a:defRPr>
    </a:lvl5pPr>
    <a:lvl6pPr marL="2286000" algn="l" defTabSz="457200" rtl="0" eaLnBrk="1" latinLnBrk="0" hangingPunct="1">
      <a:defRPr sz="2800" b="1" kern="1200">
        <a:solidFill>
          <a:schemeClr val="tx1"/>
        </a:solidFill>
        <a:latin typeface="Georgia" charset="0"/>
        <a:ea typeface="ＭＳ Ｐゴシック" charset="0"/>
        <a:cs typeface="ＭＳ Ｐゴシック" charset="0"/>
      </a:defRPr>
    </a:lvl6pPr>
    <a:lvl7pPr marL="2743200" algn="l" defTabSz="457200" rtl="0" eaLnBrk="1" latinLnBrk="0" hangingPunct="1">
      <a:defRPr sz="2800" b="1" kern="1200">
        <a:solidFill>
          <a:schemeClr val="tx1"/>
        </a:solidFill>
        <a:latin typeface="Georgia" charset="0"/>
        <a:ea typeface="ＭＳ Ｐゴシック" charset="0"/>
        <a:cs typeface="ＭＳ Ｐゴシック" charset="0"/>
      </a:defRPr>
    </a:lvl7pPr>
    <a:lvl8pPr marL="3200400" algn="l" defTabSz="457200" rtl="0" eaLnBrk="1" latinLnBrk="0" hangingPunct="1">
      <a:defRPr sz="2800" b="1" kern="1200">
        <a:solidFill>
          <a:schemeClr val="tx1"/>
        </a:solidFill>
        <a:latin typeface="Georgia" charset="0"/>
        <a:ea typeface="ＭＳ Ｐゴシック" charset="0"/>
        <a:cs typeface="ＭＳ Ｐゴシック" charset="0"/>
      </a:defRPr>
    </a:lvl8pPr>
    <a:lvl9pPr marL="3657600" algn="l" defTabSz="457200" rtl="0" eaLnBrk="1" latinLnBrk="0" hangingPunct="1">
      <a:defRPr sz="2800" b="1" kern="1200">
        <a:solidFill>
          <a:schemeClr val="tx1"/>
        </a:solidFill>
        <a:latin typeface="Georgi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CC3399"/>
    <a:srgbClr val="FFFF99"/>
    <a:srgbClr val="150015"/>
    <a:srgbClr val="06061D"/>
    <a:srgbClr val="0A0A2B"/>
    <a:srgbClr val="280000"/>
    <a:srgbClr val="200020"/>
    <a:srgbClr val="160016"/>
    <a:srgbClr val="21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1819" autoAdjust="0"/>
  </p:normalViewPr>
  <p:slideViewPr>
    <p:cSldViewPr>
      <p:cViewPr varScale="1">
        <p:scale>
          <a:sx n="107" d="100"/>
          <a:sy n="107" d="100"/>
        </p:scale>
        <p:origin x="1728" y="90"/>
      </p:cViewPr>
      <p:guideLst>
        <p:guide orient="horz" pos="2160"/>
        <p:guide pos="2880"/>
      </p:guideLst>
    </p:cSldViewPr>
  </p:slideViewPr>
  <p:outlineViewPr>
    <p:cViewPr>
      <p:scale>
        <a:sx n="33" d="100"/>
        <a:sy n="33" d="100"/>
      </p:scale>
      <p:origin x="0" y="9618"/>
    </p:cViewPr>
  </p:outlin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76242" cy="47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4217" tIns="47109" rIns="94217" bIns="47109" numCol="1" anchor="t" anchorCtr="0" compatLnSpc="1">
            <a:prstTxWarp prst="textNoShape">
              <a:avLst/>
            </a:prstTxWarp>
          </a:bodyPr>
          <a:lstStyle>
            <a:lvl1pPr defTabSz="942131">
              <a:lnSpc>
                <a:spcPct val="100000"/>
              </a:lnSpc>
              <a:buFontTx/>
              <a:buNone/>
              <a:defRPr sz="1200" b="0">
                <a:latin typeface="Times New Roman" charset="0"/>
              </a:defRPr>
            </a:lvl1pPr>
          </a:lstStyle>
          <a:p>
            <a:pPr>
              <a:defRPr/>
            </a:pPr>
            <a:endParaRPr lang="en-US"/>
          </a:p>
        </p:txBody>
      </p:sp>
      <p:sp>
        <p:nvSpPr>
          <p:cNvPr id="4099" name="Rectangle 3"/>
          <p:cNvSpPr>
            <a:spLocks noGrp="1" noChangeArrowheads="1"/>
          </p:cNvSpPr>
          <p:nvPr>
            <p:ph type="dt" sz="quarter" idx="1"/>
          </p:nvPr>
        </p:nvSpPr>
        <p:spPr bwMode="auto">
          <a:xfrm>
            <a:off x="4026235" y="1"/>
            <a:ext cx="3076241" cy="47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4217" tIns="47109" rIns="94217" bIns="47109" numCol="1" anchor="t" anchorCtr="0" compatLnSpc="1">
            <a:prstTxWarp prst="textNoShape">
              <a:avLst/>
            </a:prstTxWarp>
          </a:bodyPr>
          <a:lstStyle>
            <a:lvl1pPr algn="r" defTabSz="942131">
              <a:lnSpc>
                <a:spcPct val="100000"/>
              </a:lnSpc>
              <a:buFontTx/>
              <a:buNone/>
              <a:defRPr sz="1200" b="0">
                <a:latin typeface="Times New Roman" charset="0"/>
              </a:defRPr>
            </a:lvl1pPr>
          </a:lstStyle>
          <a:p>
            <a:pPr>
              <a:defRPr/>
            </a:pPr>
            <a:endParaRPr lang="en-US"/>
          </a:p>
        </p:txBody>
      </p:sp>
      <p:sp>
        <p:nvSpPr>
          <p:cNvPr id="4100" name="Rectangle 4"/>
          <p:cNvSpPr>
            <a:spLocks noGrp="1" noChangeArrowheads="1"/>
          </p:cNvSpPr>
          <p:nvPr>
            <p:ph type="ftr" sz="quarter" idx="2"/>
          </p:nvPr>
        </p:nvSpPr>
        <p:spPr bwMode="auto">
          <a:xfrm>
            <a:off x="0" y="8919532"/>
            <a:ext cx="3076242" cy="46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4217" tIns="47109" rIns="94217" bIns="47109" numCol="1" anchor="b" anchorCtr="0" compatLnSpc="1">
            <a:prstTxWarp prst="textNoShape">
              <a:avLst/>
            </a:prstTxWarp>
          </a:bodyPr>
          <a:lstStyle>
            <a:lvl1pPr defTabSz="942131">
              <a:lnSpc>
                <a:spcPct val="100000"/>
              </a:lnSpc>
              <a:buFontTx/>
              <a:buNone/>
              <a:defRPr sz="1200" b="0">
                <a:latin typeface="Times New Roman" charset="0"/>
              </a:defRPr>
            </a:lvl1pPr>
          </a:lstStyle>
          <a:p>
            <a:pPr>
              <a:defRPr/>
            </a:pPr>
            <a:endParaRPr lang="en-US"/>
          </a:p>
        </p:txBody>
      </p:sp>
      <p:sp>
        <p:nvSpPr>
          <p:cNvPr id="4101" name="Rectangle 5"/>
          <p:cNvSpPr>
            <a:spLocks noGrp="1" noChangeArrowheads="1"/>
          </p:cNvSpPr>
          <p:nvPr>
            <p:ph type="sldNum" sz="quarter" idx="3"/>
          </p:nvPr>
        </p:nvSpPr>
        <p:spPr bwMode="auto">
          <a:xfrm>
            <a:off x="4026235" y="8919532"/>
            <a:ext cx="3076241" cy="468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4217" tIns="47109" rIns="94217" bIns="47109" numCol="1" anchor="b" anchorCtr="0" compatLnSpc="1">
            <a:prstTxWarp prst="textNoShape">
              <a:avLst/>
            </a:prstTxWarp>
          </a:bodyPr>
          <a:lstStyle>
            <a:lvl1pPr algn="r" defTabSz="942131">
              <a:lnSpc>
                <a:spcPct val="100000"/>
              </a:lnSpc>
              <a:buFontTx/>
              <a:buNone/>
              <a:defRPr sz="1200" b="0">
                <a:latin typeface="Times New Roman" charset="0"/>
              </a:defRPr>
            </a:lvl1pPr>
          </a:lstStyle>
          <a:p>
            <a:pPr>
              <a:defRPr/>
            </a:pPr>
            <a:fld id="{05F5A3E2-78A3-3542-A50E-350F12D0A6A1}" type="slidenum">
              <a:rPr lang="en-US"/>
              <a:pPr>
                <a:defRPr/>
              </a:pPr>
              <a:t>‹#›</a:t>
            </a:fld>
            <a:endParaRPr lang="en-US"/>
          </a:p>
        </p:txBody>
      </p:sp>
    </p:spTree>
    <p:extLst>
      <p:ext uri="{BB962C8B-B14F-4D97-AF65-F5344CB8AC3E}">
        <p14:creationId xmlns:p14="http://schemas.microsoft.com/office/powerpoint/2010/main" val="3793295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87474" cy="46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466" tIns="46233" rIns="92466" bIns="46233" numCol="1" anchor="t" anchorCtr="0" compatLnSpc="1">
            <a:prstTxWarp prst="textNoShape">
              <a:avLst/>
            </a:prstTxWarp>
          </a:bodyPr>
          <a:lstStyle>
            <a:lvl1pPr defTabSz="924507">
              <a:lnSpc>
                <a:spcPct val="100000"/>
              </a:lnSpc>
              <a:buFontTx/>
              <a:buNone/>
              <a:defRPr sz="1200" b="0">
                <a:latin typeface="Times New Roman" charset="0"/>
              </a:defRPr>
            </a:lvl1pPr>
          </a:lstStyle>
          <a:p>
            <a:pPr>
              <a:defRPr/>
            </a:pPr>
            <a:endParaRPr lang="en-US"/>
          </a:p>
        </p:txBody>
      </p:sp>
      <p:sp>
        <p:nvSpPr>
          <p:cNvPr id="29699" name="Rectangle 3"/>
          <p:cNvSpPr>
            <a:spLocks noGrp="1" noChangeArrowheads="1"/>
          </p:cNvSpPr>
          <p:nvPr>
            <p:ph type="dt" idx="1"/>
          </p:nvPr>
        </p:nvSpPr>
        <p:spPr bwMode="auto">
          <a:xfrm>
            <a:off x="4015001" y="0"/>
            <a:ext cx="3087474" cy="46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466" tIns="46233" rIns="92466" bIns="46233" numCol="1" anchor="t" anchorCtr="0" compatLnSpc="1">
            <a:prstTxWarp prst="textNoShape">
              <a:avLst/>
            </a:prstTxWarp>
          </a:bodyPr>
          <a:lstStyle>
            <a:lvl1pPr algn="r" defTabSz="924507">
              <a:lnSpc>
                <a:spcPct val="100000"/>
              </a:lnSpc>
              <a:buFontTx/>
              <a:buNone/>
              <a:defRPr sz="1200" b="0">
                <a:latin typeface="Times New Roman"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92213" y="693738"/>
            <a:ext cx="4719637" cy="35401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925922" y="4463767"/>
            <a:ext cx="5250632" cy="423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466" tIns="46233" rIns="92466" bIns="462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927534"/>
            <a:ext cx="3087474" cy="46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466" tIns="46233" rIns="92466" bIns="46233" numCol="1" anchor="b" anchorCtr="0" compatLnSpc="1">
            <a:prstTxWarp prst="textNoShape">
              <a:avLst/>
            </a:prstTxWarp>
          </a:bodyPr>
          <a:lstStyle>
            <a:lvl1pPr defTabSz="924507">
              <a:lnSpc>
                <a:spcPct val="100000"/>
              </a:lnSpc>
              <a:buFontTx/>
              <a:buNone/>
              <a:defRPr sz="1200" b="0">
                <a:latin typeface="Times New Roman" charset="0"/>
              </a:defRPr>
            </a:lvl1pPr>
          </a:lstStyle>
          <a:p>
            <a:pPr>
              <a:defRPr/>
            </a:pPr>
            <a:endParaRPr lang="en-US"/>
          </a:p>
        </p:txBody>
      </p:sp>
      <p:sp>
        <p:nvSpPr>
          <p:cNvPr id="29703" name="Rectangle 7"/>
          <p:cNvSpPr>
            <a:spLocks noGrp="1" noChangeArrowheads="1"/>
          </p:cNvSpPr>
          <p:nvPr>
            <p:ph type="sldNum" sz="quarter" idx="5"/>
          </p:nvPr>
        </p:nvSpPr>
        <p:spPr bwMode="auto">
          <a:xfrm>
            <a:off x="4015001" y="8927534"/>
            <a:ext cx="3087474" cy="46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466" tIns="46233" rIns="92466" bIns="46233" numCol="1" anchor="b" anchorCtr="0" compatLnSpc="1">
            <a:prstTxWarp prst="textNoShape">
              <a:avLst/>
            </a:prstTxWarp>
          </a:bodyPr>
          <a:lstStyle>
            <a:lvl1pPr algn="r" defTabSz="924507">
              <a:lnSpc>
                <a:spcPct val="100000"/>
              </a:lnSpc>
              <a:buFontTx/>
              <a:buNone/>
              <a:defRPr sz="1200" b="0">
                <a:latin typeface="Times New Roman" charset="0"/>
              </a:defRPr>
            </a:lvl1pPr>
          </a:lstStyle>
          <a:p>
            <a:pPr>
              <a:defRPr/>
            </a:pPr>
            <a:fld id="{B2117070-AFE8-D746-BA77-7E150170914B}" type="slidenum">
              <a:rPr lang="en-US"/>
              <a:pPr>
                <a:defRPr/>
              </a:pPr>
              <a:t>‹#›</a:t>
            </a:fld>
            <a:endParaRPr lang="en-US"/>
          </a:p>
        </p:txBody>
      </p:sp>
    </p:spTree>
    <p:extLst>
      <p:ext uri="{BB962C8B-B14F-4D97-AF65-F5344CB8AC3E}">
        <p14:creationId xmlns:p14="http://schemas.microsoft.com/office/powerpoint/2010/main" val="21319615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4507" eaLnBrk="0" hangingPunct="0">
              <a:defRPr sz="2800" b="1">
                <a:solidFill>
                  <a:schemeClr val="tx1"/>
                </a:solidFill>
                <a:latin typeface="Georgia" charset="0"/>
                <a:ea typeface="ＭＳ Ｐゴシック" charset="0"/>
                <a:cs typeface="ＭＳ Ｐゴシック" charset="0"/>
              </a:defRPr>
            </a:lvl1pPr>
            <a:lvl2pPr marL="749859" indent="-288407" defTabSz="924507" eaLnBrk="0" hangingPunct="0">
              <a:defRPr sz="2800" b="1">
                <a:solidFill>
                  <a:schemeClr val="tx1"/>
                </a:solidFill>
                <a:latin typeface="Georgia" charset="0"/>
                <a:ea typeface="ＭＳ Ｐゴシック" charset="0"/>
              </a:defRPr>
            </a:lvl2pPr>
            <a:lvl3pPr marL="1153630" indent="-230726" defTabSz="924507" eaLnBrk="0" hangingPunct="0">
              <a:defRPr sz="2800" b="1">
                <a:solidFill>
                  <a:schemeClr val="tx1"/>
                </a:solidFill>
                <a:latin typeface="Georgia" charset="0"/>
                <a:ea typeface="ＭＳ Ｐゴシック" charset="0"/>
              </a:defRPr>
            </a:lvl3pPr>
            <a:lvl4pPr marL="1615082" indent="-230726" defTabSz="924507" eaLnBrk="0" hangingPunct="0">
              <a:defRPr sz="2800" b="1">
                <a:solidFill>
                  <a:schemeClr val="tx1"/>
                </a:solidFill>
                <a:latin typeface="Georgia" charset="0"/>
                <a:ea typeface="ＭＳ Ｐゴシック" charset="0"/>
              </a:defRPr>
            </a:lvl4pPr>
            <a:lvl5pPr marL="2076534" indent="-230726" defTabSz="924507" eaLnBrk="0" hangingPunct="0">
              <a:defRPr sz="2800" b="1">
                <a:solidFill>
                  <a:schemeClr val="tx1"/>
                </a:solidFill>
                <a:latin typeface="Georgia" charset="0"/>
                <a:ea typeface="ＭＳ Ｐゴシック" charset="0"/>
              </a:defRPr>
            </a:lvl5pPr>
            <a:lvl6pPr marL="2537986"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99438"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60890"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922342"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eaLnBrk="1" hangingPunct="1">
              <a:defRPr/>
            </a:pPr>
            <a:fld id="{E1F2C0D6-F124-C147-AAD3-F8BBF142C2DA}" type="slidenum">
              <a:rPr lang="en-US" sz="1200" b="0">
                <a:latin typeface="Times New Roman" charset="0"/>
              </a:rPr>
              <a:pPr eaLnBrk="1" hangingPunct="1">
                <a:defRPr/>
              </a:pPr>
              <a:t>1</a:t>
            </a:fld>
            <a:endParaRPr lang="en-US" sz="1200" b="0">
              <a:latin typeface="Times New Roman" charset="0"/>
            </a:endParaRPr>
          </a:p>
        </p:txBody>
      </p:sp>
      <p:sp>
        <p:nvSpPr>
          <p:cNvPr id="5798914" name="Rectangle 2"/>
          <p:cNvSpPr>
            <a:spLocks noGrp="1" noRot="1" noChangeAspect="1" noChangeArrowheads="1" noTextEdit="1"/>
          </p:cNvSpPr>
          <p:nvPr>
            <p:ph type="sldImg"/>
          </p:nvPr>
        </p:nvSpPr>
        <p:spPr>
          <a:xfrm>
            <a:off x="1204913" y="704850"/>
            <a:ext cx="4695825" cy="3521075"/>
          </a:xfrm>
          <a:ln/>
          <a:extLst>
            <a:ext uri="{FAA26D3D-D897-4be2-8F04-BA451C77F1D7}">
              <ma14:placeholderFlag xmlns:ma14="http://schemas.microsoft.com/office/mac/drawingml/2011/main" xmlns="" val="1"/>
            </a:ext>
          </a:extLst>
        </p:spPr>
      </p:sp>
      <p:sp>
        <p:nvSpPr>
          <p:cNvPr id="5798915" name="Rectangle 3"/>
          <p:cNvSpPr>
            <a:spLocks noGrp="1" noChangeArrowheads="1"/>
          </p:cNvSpPr>
          <p:nvPr>
            <p:ph type="body" idx="1"/>
          </p:nvPr>
        </p:nvSpPr>
        <p:spPr>
          <a:xfrm>
            <a:off x="710890" y="4458965"/>
            <a:ext cx="5680696" cy="4225294"/>
          </a:xfrm>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057977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DC564-30FE-4682-9BF7-1C97A5A4D03F}" type="slidenum">
              <a:rPr lang="en-US"/>
              <a:pPr/>
              <a:t>11</a:t>
            </a:fld>
            <a:endParaRPr lang="en-US" dirty="0"/>
          </a:p>
        </p:txBody>
      </p:sp>
      <p:sp>
        <p:nvSpPr>
          <p:cNvPr id="26626" name="Rectangle 2"/>
          <p:cNvSpPr>
            <a:spLocks noGrp="1" noRot="1" noChangeAspect="1" noChangeArrowheads="1" noTextEdit="1"/>
          </p:cNvSpPr>
          <p:nvPr>
            <p:ph type="sldImg"/>
          </p:nvPr>
        </p:nvSpPr>
        <p:spPr>
          <a:xfrm>
            <a:off x="1139825" y="677863"/>
            <a:ext cx="4624388" cy="3467100"/>
          </a:xfrm>
          <a:ln/>
        </p:spPr>
      </p:sp>
      <p:sp>
        <p:nvSpPr>
          <p:cNvPr id="26627"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3146882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DC564-30FE-4682-9BF7-1C97A5A4D03F}" type="slidenum">
              <a:rPr lang="en-US"/>
              <a:pPr/>
              <a:t>12</a:t>
            </a:fld>
            <a:endParaRPr lang="en-US" dirty="0"/>
          </a:p>
        </p:txBody>
      </p:sp>
      <p:sp>
        <p:nvSpPr>
          <p:cNvPr id="26626" name="Rectangle 2"/>
          <p:cNvSpPr>
            <a:spLocks noGrp="1" noRot="1" noChangeAspect="1" noChangeArrowheads="1" noTextEdit="1"/>
          </p:cNvSpPr>
          <p:nvPr>
            <p:ph type="sldImg"/>
          </p:nvPr>
        </p:nvSpPr>
        <p:spPr>
          <a:xfrm>
            <a:off x="1139825" y="677863"/>
            <a:ext cx="4624388" cy="3467100"/>
          </a:xfrm>
          <a:ln/>
        </p:spPr>
      </p:sp>
      <p:sp>
        <p:nvSpPr>
          <p:cNvPr id="26627"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2360329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05462" eaLnBrk="0" hangingPunct="0">
              <a:defRPr sz="2700" b="1">
                <a:solidFill>
                  <a:schemeClr val="tx1"/>
                </a:solidFill>
                <a:latin typeface="Georgia" charset="0"/>
                <a:ea typeface="ＭＳ Ｐゴシック" charset="0"/>
                <a:cs typeface="ＭＳ Ｐゴシック" charset="0"/>
              </a:defRPr>
            </a:lvl1pPr>
            <a:lvl2pPr marL="734412" indent="-282467" defTabSz="905462" eaLnBrk="0" hangingPunct="0">
              <a:defRPr sz="2700" b="1">
                <a:solidFill>
                  <a:schemeClr val="tx1"/>
                </a:solidFill>
                <a:latin typeface="Georgia" charset="0"/>
                <a:ea typeface="ＭＳ Ｐゴシック" charset="0"/>
              </a:defRPr>
            </a:lvl2pPr>
            <a:lvl3pPr marL="1129865" indent="-225973" defTabSz="905462" eaLnBrk="0" hangingPunct="0">
              <a:defRPr sz="2700" b="1">
                <a:solidFill>
                  <a:schemeClr val="tx1"/>
                </a:solidFill>
                <a:latin typeface="Georgia" charset="0"/>
                <a:ea typeface="ＭＳ Ｐゴシック" charset="0"/>
              </a:defRPr>
            </a:lvl3pPr>
            <a:lvl4pPr marL="1581811" indent="-225973" defTabSz="905462" eaLnBrk="0" hangingPunct="0">
              <a:defRPr sz="2700" b="1">
                <a:solidFill>
                  <a:schemeClr val="tx1"/>
                </a:solidFill>
                <a:latin typeface="Georgia" charset="0"/>
                <a:ea typeface="ＭＳ Ｐゴシック" charset="0"/>
              </a:defRPr>
            </a:lvl4pPr>
            <a:lvl5pPr marL="2033758" indent="-225973" defTabSz="905462" eaLnBrk="0" hangingPunct="0">
              <a:defRPr sz="2700" b="1">
                <a:solidFill>
                  <a:schemeClr val="tx1"/>
                </a:solidFill>
                <a:latin typeface="Georgia" charset="0"/>
                <a:ea typeface="ＭＳ Ｐゴシック" charset="0"/>
              </a:defRPr>
            </a:lvl5pPr>
            <a:lvl6pPr marL="2485703"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6pPr>
            <a:lvl7pPr marL="2937649"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7pPr>
            <a:lvl8pPr marL="3389596"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8pPr>
            <a:lvl9pPr marL="3841541"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9pPr>
          </a:lstStyle>
          <a:p>
            <a:pPr eaLnBrk="1" hangingPunct="1">
              <a:defRPr/>
            </a:pPr>
            <a:fld id="{E1F2C0D6-F124-C147-AAD3-F8BBF142C2DA}" type="slidenum">
              <a:rPr lang="en-US" sz="1200" b="0">
                <a:latin typeface="Times New Roman" charset="0"/>
              </a:rPr>
              <a:pPr eaLnBrk="1" hangingPunct="1">
                <a:defRPr/>
              </a:pPr>
              <a:t>13</a:t>
            </a:fld>
            <a:endParaRPr lang="en-US" sz="1200" b="0" dirty="0">
              <a:latin typeface="Times New Roman" charset="0"/>
            </a:endParaRPr>
          </a:p>
        </p:txBody>
      </p:sp>
      <p:sp>
        <p:nvSpPr>
          <p:cNvPr id="5798914" name="Rectangle 2"/>
          <p:cNvSpPr>
            <a:spLocks noGrp="1" noRot="1" noChangeAspect="1" noChangeArrowheads="1" noTextEdit="1"/>
          </p:cNvSpPr>
          <p:nvPr>
            <p:ph type="sldImg"/>
          </p:nvPr>
        </p:nvSpPr>
        <p:spPr>
          <a:xfrm>
            <a:off x="1163638" y="692150"/>
            <a:ext cx="4608512" cy="3455988"/>
          </a:xfrm>
          <a:ln/>
          <a:extLst>
            <a:ext uri="{FAA26D3D-D897-4be2-8F04-BA451C77F1D7}">
              <ma14:placeholderFlag xmlns:ma14="http://schemas.microsoft.com/office/mac/drawingml/2011/main" xmlns="" val="1"/>
            </a:ext>
          </a:extLst>
        </p:spPr>
      </p:sp>
      <p:sp>
        <p:nvSpPr>
          <p:cNvPr id="5798915" name="Rectangle 3"/>
          <p:cNvSpPr>
            <a:spLocks noGrp="1" noChangeArrowheads="1"/>
          </p:cNvSpPr>
          <p:nvPr>
            <p:ph type="body" idx="1"/>
          </p:nvPr>
        </p:nvSpPr>
        <p:spPr>
          <a:xfrm>
            <a:off x="693864" y="4378391"/>
            <a:ext cx="5544647" cy="4148942"/>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638059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DC564-30FE-4682-9BF7-1C97A5A4D03F}" type="slidenum">
              <a:rPr lang="en-US"/>
              <a:pPr/>
              <a:t>14</a:t>
            </a:fld>
            <a:endParaRPr lang="en-US" dirty="0"/>
          </a:p>
        </p:txBody>
      </p:sp>
      <p:sp>
        <p:nvSpPr>
          <p:cNvPr id="26626" name="Rectangle 2"/>
          <p:cNvSpPr>
            <a:spLocks noGrp="1" noRot="1" noChangeAspect="1" noChangeArrowheads="1" noTextEdit="1"/>
          </p:cNvSpPr>
          <p:nvPr>
            <p:ph type="sldImg"/>
          </p:nvPr>
        </p:nvSpPr>
        <p:spPr>
          <a:xfrm>
            <a:off x="1139825" y="677863"/>
            <a:ext cx="4624388" cy="3467100"/>
          </a:xfrm>
          <a:ln/>
        </p:spPr>
      </p:sp>
      <p:sp>
        <p:nvSpPr>
          <p:cNvPr id="26627"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2448271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DC564-30FE-4682-9BF7-1C97A5A4D03F}" type="slidenum">
              <a:rPr lang="en-US"/>
              <a:pPr/>
              <a:t>15</a:t>
            </a:fld>
            <a:endParaRPr lang="en-US" dirty="0"/>
          </a:p>
        </p:txBody>
      </p:sp>
      <p:sp>
        <p:nvSpPr>
          <p:cNvPr id="26626" name="Rectangle 2"/>
          <p:cNvSpPr>
            <a:spLocks noGrp="1" noRot="1" noChangeAspect="1" noChangeArrowheads="1" noTextEdit="1"/>
          </p:cNvSpPr>
          <p:nvPr>
            <p:ph type="sldImg"/>
          </p:nvPr>
        </p:nvSpPr>
        <p:spPr>
          <a:xfrm>
            <a:off x="1139825" y="677863"/>
            <a:ext cx="4624388" cy="3467100"/>
          </a:xfrm>
          <a:ln/>
        </p:spPr>
      </p:sp>
      <p:sp>
        <p:nvSpPr>
          <p:cNvPr id="26627"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258487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05462" eaLnBrk="0" hangingPunct="0">
              <a:defRPr sz="2700" b="1">
                <a:solidFill>
                  <a:schemeClr val="tx1"/>
                </a:solidFill>
                <a:latin typeface="Georgia" charset="0"/>
                <a:ea typeface="ＭＳ Ｐゴシック" charset="0"/>
                <a:cs typeface="ＭＳ Ｐゴシック" charset="0"/>
              </a:defRPr>
            </a:lvl1pPr>
            <a:lvl2pPr marL="734412" indent="-282467" defTabSz="905462" eaLnBrk="0" hangingPunct="0">
              <a:defRPr sz="2700" b="1">
                <a:solidFill>
                  <a:schemeClr val="tx1"/>
                </a:solidFill>
                <a:latin typeface="Georgia" charset="0"/>
                <a:ea typeface="ＭＳ Ｐゴシック" charset="0"/>
              </a:defRPr>
            </a:lvl2pPr>
            <a:lvl3pPr marL="1129865" indent="-225973" defTabSz="905462" eaLnBrk="0" hangingPunct="0">
              <a:defRPr sz="2700" b="1">
                <a:solidFill>
                  <a:schemeClr val="tx1"/>
                </a:solidFill>
                <a:latin typeface="Georgia" charset="0"/>
                <a:ea typeface="ＭＳ Ｐゴシック" charset="0"/>
              </a:defRPr>
            </a:lvl3pPr>
            <a:lvl4pPr marL="1581811" indent="-225973" defTabSz="905462" eaLnBrk="0" hangingPunct="0">
              <a:defRPr sz="2700" b="1">
                <a:solidFill>
                  <a:schemeClr val="tx1"/>
                </a:solidFill>
                <a:latin typeface="Georgia" charset="0"/>
                <a:ea typeface="ＭＳ Ｐゴシック" charset="0"/>
              </a:defRPr>
            </a:lvl4pPr>
            <a:lvl5pPr marL="2033758" indent="-225973" defTabSz="905462" eaLnBrk="0" hangingPunct="0">
              <a:defRPr sz="2700" b="1">
                <a:solidFill>
                  <a:schemeClr val="tx1"/>
                </a:solidFill>
                <a:latin typeface="Georgia" charset="0"/>
                <a:ea typeface="ＭＳ Ｐゴシック" charset="0"/>
              </a:defRPr>
            </a:lvl5pPr>
            <a:lvl6pPr marL="2485703"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6pPr>
            <a:lvl7pPr marL="2937649"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7pPr>
            <a:lvl8pPr marL="3389596"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8pPr>
            <a:lvl9pPr marL="3841541"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9pPr>
          </a:lstStyle>
          <a:p>
            <a:pPr eaLnBrk="1" hangingPunct="1">
              <a:defRPr/>
            </a:pPr>
            <a:fld id="{E1F2C0D6-F124-C147-AAD3-F8BBF142C2DA}" type="slidenum">
              <a:rPr lang="en-US" sz="1200" b="0">
                <a:latin typeface="Times New Roman" charset="0"/>
              </a:rPr>
              <a:pPr eaLnBrk="1" hangingPunct="1">
                <a:defRPr/>
              </a:pPr>
              <a:t>16</a:t>
            </a:fld>
            <a:endParaRPr lang="en-US" sz="1200" b="0" dirty="0">
              <a:latin typeface="Times New Roman" charset="0"/>
            </a:endParaRPr>
          </a:p>
        </p:txBody>
      </p:sp>
      <p:sp>
        <p:nvSpPr>
          <p:cNvPr id="5798914" name="Rectangle 2"/>
          <p:cNvSpPr>
            <a:spLocks noGrp="1" noRot="1" noChangeAspect="1" noChangeArrowheads="1" noTextEdit="1"/>
          </p:cNvSpPr>
          <p:nvPr>
            <p:ph type="sldImg"/>
          </p:nvPr>
        </p:nvSpPr>
        <p:spPr>
          <a:xfrm>
            <a:off x="1163638" y="692150"/>
            <a:ext cx="4608512" cy="3455988"/>
          </a:xfrm>
          <a:ln/>
          <a:extLst>
            <a:ext uri="{FAA26D3D-D897-4be2-8F04-BA451C77F1D7}">
              <ma14:placeholderFlag xmlns:ma14="http://schemas.microsoft.com/office/mac/drawingml/2011/main" xmlns="" val="1"/>
            </a:ext>
          </a:extLst>
        </p:spPr>
      </p:sp>
      <p:sp>
        <p:nvSpPr>
          <p:cNvPr id="5798915" name="Rectangle 3"/>
          <p:cNvSpPr>
            <a:spLocks noGrp="1" noChangeArrowheads="1"/>
          </p:cNvSpPr>
          <p:nvPr>
            <p:ph type="body" idx="1"/>
          </p:nvPr>
        </p:nvSpPr>
        <p:spPr>
          <a:xfrm>
            <a:off x="693864" y="4378391"/>
            <a:ext cx="5544647" cy="4148942"/>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3586087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05462" eaLnBrk="0" hangingPunct="0">
              <a:defRPr sz="2700" b="1">
                <a:solidFill>
                  <a:schemeClr val="tx1"/>
                </a:solidFill>
                <a:latin typeface="Georgia" charset="0"/>
                <a:ea typeface="ＭＳ Ｐゴシック" charset="0"/>
                <a:cs typeface="ＭＳ Ｐゴシック" charset="0"/>
              </a:defRPr>
            </a:lvl1pPr>
            <a:lvl2pPr marL="734412" indent="-282467" defTabSz="905462" eaLnBrk="0" hangingPunct="0">
              <a:defRPr sz="2700" b="1">
                <a:solidFill>
                  <a:schemeClr val="tx1"/>
                </a:solidFill>
                <a:latin typeface="Georgia" charset="0"/>
                <a:ea typeface="ＭＳ Ｐゴシック" charset="0"/>
              </a:defRPr>
            </a:lvl2pPr>
            <a:lvl3pPr marL="1129865" indent="-225973" defTabSz="905462" eaLnBrk="0" hangingPunct="0">
              <a:defRPr sz="2700" b="1">
                <a:solidFill>
                  <a:schemeClr val="tx1"/>
                </a:solidFill>
                <a:latin typeface="Georgia" charset="0"/>
                <a:ea typeface="ＭＳ Ｐゴシック" charset="0"/>
              </a:defRPr>
            </a:lvl3pPr>
            <a:lvl4pPr marL="1581811" indent="-225973" defTabSz="905462" eaLnBrk="0" hangingPunct="0">
              <a:defRPr sz="2700" b="1">
                <a:solidFill>
                  <a:schemeClr val="tx1"/>
                </a:solidFill>
                <a:latin typeface="Georgia" charset="0"/>
                <a:ea typeface="ＭＳ Ｐゴシック" charset="0"/>
              </a:defRPr>
            </a:lvl4pPr>
            <a:lvl5pPr marL="2033758" indent="-225973" defTabSz="905462" eaLnBrk="0" hangingPunct="0">
              <a:defRPr sz="2700" b="1">
                <a:solidFill>
                  <a:schemeClr val="tx1"/>
                </a:solidFill>
                <a:latin typeface="Georgia" charset="0"/>
                <a:ea typeface="ＭＳ Ｐゴシック" charset="0"/>
              </a:defRPr>
            </a:lvl5pPr>
            <a:lvl6pPr marL="2485703"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6pPr>
            <a:lvl7pPr marL="2937649"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7pPr>
            <a:lvl8pPr marL="3389596"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8pPr>
            <a:lvl9pPr marL="3841541"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9pPr>
          </a:lstStyle>
          <a:p>
            <a:pPr eaLnBrk="1" hangingPunct="1">
              <a:defRPr/>
            </a:pPr>
            <a:fld id="{E1F2C0D6-F124-C147-AAD3-F8BBF142C2DA}" type="slidenum">
              <a:rPr lang="en-US" sz="1200" b="0">
                <a:latin typeface="Times New Roman" charset="0"/>
              </a:rPr>
              <a:pPr eaLnBrk="1" hangingPunct="1">
                <a:defRPr/>
              </a:pPr>
              <a:t>17</a:t>
            </a:fld>
            <a:endParaRPr lang="en-US" sz="1200" b="0" dirty="0">
              <a:latin typeface="Times New Roman" charset="0"/>
            </a:endParaRPr>
          </a:p>
        </p:txBody>
      </p:sp>
      <p:sp>
        <p:nvSpPr>
          <p:cNvPr id="5798914" name="Rectangle 2"/>
          <p:cNvSpPr>
            <a:spLocks noGrp="1" noRot="1" noChangeAspect="1" noChangeArrowheads="1" noTextEdit="1"/>
          </p:cNvSpPr>
          <p:nvPr>
            <p:ph type="sldImg"/>
          </p:nvPr>
        </p:nvSpPr>
        <p:spPr>
          <a:xfrm>
            <a:off x="1163638" y="692150"/>
            <a:ext cx="4608512" cy="3455988"/>
          </a:xfrm>
          <a:ln/>
          <a:extLst>
            <a:ext uri="{FAA26D3D-D897-4be2-8F04-BA451C77F1D7}">
              <ma14:placeholderFlag xmlns:ma14="http://schemas.microsoft.com/office/mac/drawingml/2011/main" xmlns="" val="1"/>
            </a:ext>
          </a:extLst>
        </p:spPr>
      </p:sp>
      <p:sp>
        <p:nvSpPr>
          <p:cNvPr id="5798915" name="Rectangle 3"/>
          <p:cNvSpPr>
            <a:spLocks noGrp="1" noChangeArrowheads="1"/>
          </p:cNvSpPr>
          <p:nvPr>
            <p:ph type="body" idx="1"/>
          </p:nvPr>
        </p:nvSpPr>
        <p:spPr>
          <a:xfrm>
            <a:off x="693864" y="4378391"/>
            <a:ext cx="5544647" cy="4148942"/>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3998859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05462" eaLnBrk="0" hangingPunct="0">
              <a:defRPr sz="2700" b="1">
                <a:solidFill>
                  <a:schemeClr val="tx1"/>
                </a:solidFill>
                <a:latin typeface="Georgia" charset="0"/>
                <a:ea typeface="ＭＳ Ｐゴシック" charset="0"/>
                <a:cs typeface="ＭＳ Ｐゴシック" charset="0"/>
              </a:defRPr>
            </a:lvl1pPr>
            <a:lvl2pPr marL="734412" indent="-282467" defTabSz="905462" eaLnBrk="0" hangingPunct="0">
              <a:defRPr sz="2700" b="1">
                <a:solidFill>
                  <a:schemeClr val="tx1"/>
                </a:solidFill>
                <a:latin typeface="Georgia" charset="0"/>
                <a:ea typeface="ＭＳ Ｐゴシック" charset="0"/>
              </a:defRPr>
            </a:lvl2pPr>
            <a:lvl3pPr marL="1129865" indent="-225973" defTabSz="905462" eaLnBrk="0" hangingPunct="0">
              <a:defRPr sz="2700" b="1">
                <a:solidFill>
                  <a:schemeClr val="tx1"/>
                </a:solidFill>
                <a:latin typeface="Georgia" charset="0"/>
                <a:ea typeface="ＭＳ Ｐゴシック" charset="0"/>
              </a:defRPr>
            </a:lvl3pPr>
            <a:lvl4pPr marL="1581811" indent="-225973" defTabSz="905462" eaLnBrk="0" hangingPunct="0">
              <a:defRPr sz="2700" b="1">
                <a:solidFill>
                  <a:schemeClr val="tx1"/>
                </a:solidFill>
                <a:latin typeface="Georgia" charset="0"/>
                <a:ea typeface="ＭＳ Ｐゴシック" charset="0"/>
              </a:defRPr>
            </a:lvl4pPr>
            <a:lvl5pPr marL="2033758" indent="-225973" defTabSz="905462" eaLnBrk="0" hangingPunct="0">
              <a:defRPr sz="2700" b="1">
                <a:solidFill>
                  <a:schemeClr val="tx1"/>
                </a:solidFill>
                <a:latin typeface="Georgia" charset="0"/>
                <a:ea typeface="ＭＳ Ｐゴシック" charset="0"/>
              </a:defRPr>
            </a:lvl5pPr>
            <a:lvl6pPr marL="2485703"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6pPr>
            <a:lvl7pPr marL="2937649"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7pPr>
            <a:lvl8pPr marL="3389596"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8pPr>
            <a:lvl9pPr marL="3841541"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9pPr>
          </a:lstStyle>
          <a:p>
            <a:pPr eaLnBrk="1" hangingPunct="1">
              <a:defRPr/>
            </a:pPr>
            <a:fld id="{E1F2C0D6-F124-C147-AAD3-F8BBF142C2DA}" type="slidenum">
              <a:rPr lang="en-US" sz="1200" b="0">
                <a:latin typeface="Times New Roman" charset="0"/>
              </a:rPr>
              <a:pPr eaLnBrk="1" hangingPunct="1">
                <a:defRPr/>
              </a:pPr>
              <a:t>19</a:t>
            </a:fld>
            <a:endParaRPr lang="en-US" sz="1200" b="0" dirty="0">
              <a:latin typeface="Times New Roman" charset="0"/>
            </a:endParaRPr>
          </a:p>
        </p:txBody>
      </p:sp>
      <p:sp>
        <p:nvSpPr>
          <p:cNvPr id="5798914" name="Rectangle 2"/>
          <p:cNvSpPr>
            <a:spLocks noGrp="1" noRot="1" noChangeAspect="1" noChangeArrowheads="1" noTextEdit="1"/>
          </p:cNvSpPr>
          <p:nvPr>
            <p:ph type="sldImg"/>
          </p:nvPr>
        </p:nvSpPr>
        <p:spPr>
          <a:xfrm>
            <a:off x="1163638" y="692150"/>
            <a:ext cx="4608512" cy="3455988"/>
          </a:xfrm>
          <a:ln/>
          <a:extLst>
            <a:ext uri="{FAA26D3D-D897-4be2-8F04-BA451C77F1D7}">
              <ma14:placeholderFlag xmlns:ma14="http://schemas.microsoft.com/office/mac/drawingml/2011/main" xmlns="" val="1"/>
            </a:ext>
          </a:extLst>
        </p:spPr>
      </p:sp>
      <p:sp>
        <p:nvSpPr>
          <p:cNvPr id="5798915" name="Rectangle 3"/>
          <p:cNvSpPr>
            <a:spLocks noGrp="1" noChangeArrowheads="1"/>
          </p:cNvSpPr>
          <p:nvPr>
            <p:ph type="body" idx="1"/>
          </p:nvPr>
        </p:nvSpPr>
        <p:spPr>
          <a:xfrm>
            <a:off x="693864" y="4378391"/>
            <a:ext cx="5544647" cy="4148942"/>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3761744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05462" eaLnBrk="0" hangingPunct="0">
              <a:defRPr sz="2700" b="1">
                <a:solidFill>
                  <a:schemeClr val="tx1"/>
                </a:solidFill>
                <a:latin typeface="Georgia" charset="0"/>
                <a:ea typeface="ＭＳ Ｐゴシック" charset="0"/>
                <a:cs typeface="ＭＳ Ｐゴシック" charset="0"/>
              </a:defRPr>
            </a:lvl1pPr>
            <a:lvl2pPr marL="734412" indent="-282467" defTabSz="905462" eaLnBrk="0" hangingPunct="0">
              <a:defRPr sz="2700" b="1">
                <a:solidFill>
                  <a:schemeClr val="tx1"/>
                </a:solidFill>
                <a:latin typeface="Georgia" charset="0"/>
                <a:ea typeface="ＭＳ Ｐゴシック" charset="0"/>
              </a:defRPr>
            </a:lvl2pPr>
            <a:lvl3pPr marL="1129865" indent="-225973" defTabSz="905462" eaLnBrk="0" hangingPunct="0">
              <a:defRPr sz="2700" b="1">
                <a:solidFill>
                  <a:schemeClr val="tx1"/>
                </a:solidFill>
                <a:latin typeface="Georgia" charset="0"/>
                <a:ea typeface="ＭＳ Ｐゴシック" charset="0"/>
              </a:defRPr>
            </a:lvl3pPr>
            <a:lvl4pPr marL="1581811" indent="-225973" defTabSz="905462" eaLnBrk="0" hangingPunct="0">
              <a:defRPr sz="2700" b="1">
                <a:solidFill>
                  <a:schemeClr val="tx1"/>
                </a:solidFill>
                <a:latin typeface="Georgia" charset="0"/>
                <a:ea typeface="ＭＳ Ｐゴシック" charset="0"/>
              </a:defRPr>
            </a:lvl4pPr>
            <a:lvl5pPr marL="2033758" indent="-225973" defTabSz="905462" eaLnBrk="0" hangingPunct="0">
              <a:defRPr sz="2700" b="1">
                <a:solidFill>
                  <a:schemeClr val="tx1"/>
                </a:solidFill>
                <a:latin typeface="Georgia" charset="0"/>
                <a:ea typeface="ＭＳ Ｐゴシック" charset="0"/>
              </a:defRPr>
            </a:lvl5pPr>
            <a:lvl6pPr marL="2485703"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6pPr>
            <a:lvl7pPr marL="2937649"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7pPr>
            <a:lvl8pPr marL="3389596"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8pPr>
            <a:lvl9pPr marL="3841541"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9pPr>
          </a:lstStyle>
          <a:p>
            <a:pPr eaLnBrk="1" hangingPunct="1">
              <a:defRPr/>
            </a:pPr>
            <a:fld id="{E1F2C0D6-F124-C147-AAD3-F8BBF142C2DA}" type="slidenum">
              <a:rPr lang="en-US" sz="1200" b="0">
                <a:latin typeface="Times New Roman" charset="0"/>
              </a:rPr>
              <a:pPr eaLnBrk="1" hangingPunct="1">
                <a:defRPr/>
              </a:pPr>
              <a:t>20</a:t>
            </a:fld>
            <a:endParaRPr lang="en-US" sz="1200" b="0" dirty="0">
              <a:latin typeface="Times New Roman" charset="0"/>
            </a:endParaRPr>
          </a:p>
        </p:txBody>
      </p:sp>
      <p:sp>
        <p:nvSpPr>
          <p:cNvPr id="5798914" name="Rectangle 2"/>
          <p:cNvSpPr>
            <a:spLocks noGrp="1" noRot="1" noChangeAspect="1" noChangeArrowheads="1" noTextEdit="1"/>
          </p:cNvSpPr>
          <p:nvPr>
            <p:ph type="sldImg"/>
          </p:nvPr>
        </p:nvSpPr>
        <p:spPr>
          <a:xfrm>
            <a:off x="1163638" y="692150"/>
            <a:ext cx="4608512" cy="3455988"/>
          </a:xfrm>
          <a:ln/>
          <a:extLst>
            <a:ext uri="{FAA26D3D-D897-4be2-8F04-BA451C77F1D7}">
              <ma14:placeholderFlag xmlns:ma14="http://schemas.microsoft.com/office/mac/drawingml/2011/main" xmlns="" val="1"/>
            </a:ext>
          </a:extLst>
        </p:spPr>
      </p:sp>
      <p:sp>
        <p:nvSpPr>
          <p:cNvPr id="5798915" name="Rectangle 3"/>
          <p:cNvSpPr>
            <a:spLocks noGrp="1" noChangeArrowheads="1"/>
          </p:cNvSpPr>
          <p:nvPr>
            <p:ph type="body" idx="1"/>
          </p:nvPr>
        </p:nvSpPr>
        <p:spPr>
          <a:xfrm>
            <a:off x="693864" y="4378391"/>
            <a:ext cx="5544647" cy="4148942"/>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2555031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61ECFD-C85C-48EC-B22D-D033901352F5}" type="slidenum">
              <a:rPr lang="en-US"/>
              <a:pPr/>
              <a:t>21</a:t>
            </a:fld>
            <a:endParaRPr lang="en-US" dirty="0"/>
          </a:p>
        </p:txBody>
      </p:sp>
      <p:sp>
        <p:nvSpPr>
          <p:cNvPr id="28674" name="Rectangle 2"/>
          <p:cNvSpPr>
            <a:spLocks noGrp="1" noRot="1" noChangeAspect="1" noChangeArrowheads="1" noTextEdit="1"/>
          </p:cNvSpPr>
          <p:nvPr>
            <p:ph type="sldImg"/>
          </p:nvPr>
        </p:nvSpPr>
        <p:spPr>
          <a:xfrm>
            <a:off x="1139825" y="677863"/>
            <a:ext cx="4624388" cy="3467100"/>
          </a:xfrm>
          <a:ln/>
        </p:spPr>
      </p:sp>
      <p:sp>
        <p:nvSpPr>
          <p:cNvPr id="28675"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83680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DC564-30FE-4682-9BF7-1C97A5A4D03F}" type="slidenum">
              <a:rPr lang="en-US"/>
              <a:pPr/>
              <a:t>2</a:t>
            </a:fld>
            <a:endParaRPr lang="en-US" dirty="0"/>
          </a:p>
        </p:txBody>
      </p:sp>
      <p:sp>
        <p:nvSpPr>
          <p:cNvPr id="26626" name="Rectangle 2"/>
          <p:cNvSpPr>
            <a:spLocks noGrp="1" noRot="1" noChangeAspect="1" noChangeArrowheads="1" noTextEdit="1"/>
          </p:cNvSpPr>
          <p:nvPr>
            <p:ph type="sldImg"/>
          </p:nvPr>
        </p:nvSpPr>
        <p:spPr>
          <a:xfrm>
            <a:off x="1139825" y="677863"/>
            <a:ext cx="4624388" cy="3467100"/>
          </a:xfrm>
          <a:ln/>
        </p:spPr>
      </p:sp>
      <p:sp>
        <p:nvSpPr>
          <p:cNvPr id="26627"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1174198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4507" eaLnBrk="0" hangingPunct="0">
              <a:defRPr sz="2800" b="1">
                <a:solidFill>
                  <a:schemeClr val="tx1"/>
                </a:solidFill>
                <a:latin typeface="Georgia" charset="0"/>
                <a:ea typeface="ＭＳ Ｐゴシック" charset="0"/>
                <a:cs typeface="ＭＳ Ｐゴシック" charset="0"/>
              </a:defRPr>
            </a:lvl1pPr>
            <a:lvl2pPr marL="749859" indent="-288407" defTabSz="924507" eaLnBrk="0" hangingPunct="0">
              <a:defRPr sz="2800" b="1">
                <a:solidFill>
                  <a:schemeClr val="tx1"/>
                </a:solidFill>
                <a:latin typeface="Georgia" charset="0"/>
                <a:ea typeface="ＭＳ Ｐゴシック" charset="0"/>
              </a:defRPr>
            </a:lvl2pPr>
            <a:lvl3pPr marL="1153630" indent="-230726" defTabSz="924507" eaLnBrk="0" hangingPunct="0">
              <a:defRPr sz="2800" b="1">
                <a:solidFill>
                  <a:schemeClr val="tx1"/>
                </a:solidFill>
                <a:latin typeface="Georgia" charset="0"/>
                <a:ea typeface="ＭＳ Ｐゴシック" charset="0"/>
              </a:defRPr>
            </a:lvl3pPr>
            <a:lvl4pPr marL="1615082" indent="-230726" defTabSz="924507" eaLnBrk="0" hangingPunct="0">
              <a:defRPr sz="2800" b="1">
                <a:solidFill>
                  <a:schemeClr val="tx1"/>
                </a:solidFill>
                <a:latin typeface="Georgia" charset="0"/>
                <a:ea typeface="ＭＳ Ｐゴシック" charset="0"/>
              </a:defRPr>
            </a:lvl4pPr>
            <a:lvl5pPr marL="2076534" indent="-230726" defTabSz="924507" eaLnBrk="0" hangingPunct="0">
              <a:defRPr sz="2800" b="1">
                <a:solidFill>
                  <a:schemeClr val="tx1"/>
                </a:solidFill>
                <a:latin typeface="Georgia" charset="0"/>
                <a:ea typeface="ＭＳ Ｐゴシック" charset="0"/>
              </a:defRPr>
            </a:lvl5pPr>
            <a:lvl6pPr marL="2537986"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99438"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60890"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922342"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eaLnBrk="1" hangingPunct="1">
              <a:defRPr/>
            </a:pPr>
            <a:fld id="{DEFC00CC-EB78-0F4B-8F75-78A156DD091F}" type="slidenum">
              <a:rPr lang="en-US" sz="1200" b="0">
                <a:latin typeface="Times New Roman" charset="0"/>
              </a:rPr>
              <a:pPr eaLnBrk="1" hangingPunct="1">
                <a:defRPr/>
              </a:pPr>
              <a:t>22</a:t>
            </a:fld>
            <a:endParaRPr lang="en-US" sz="1200" b="0" dirty="0">
              <a:latin typeface="Times New Roman" charset="0"/>
            </a:endParaRPr>
          </a:p>
        </p:txBody>
      </p:sp>
      <p:sp>
        <p:nvSpPr>
          <p:cNvPr id="5719042" name="Rectangle 2"/>
          <p:cNvSpPr>
            <a:spLocks noGrp="1" noRot="1" noChangeAspect="1" noChangeArrowheads="1" noTextEdit="1"/>
          </p:cNvSpPr>
          <p:nvPr>
            <p:ph type="sldImg"/>
          </p:nvPr>
        </p:nvSpPr>
        <p:spPr>
          <a:xfrm>
            <a:off x="1204913" y="704850"/>
            <a:ext cx="4695825" cy="3521075"/>
          </a:xfrm>
          <a:ln/>
          <a:extLst>
            <a:ext uri="{FAA26D3D-D897-4be2-8F04-BA451C77F1D7}">
              <ma14:placeholderFlag xmlns:ma14="http://schemas.microsoft.com/office/mac/drawingml/2011/main" xmlns="" val="1"/>
            </a:ext>
          </a:extLst>
        </p:spPr>
      </p:sp>
      <p:sp>
        <p:nvSpPr>
          <p:cNvPr id="5719043" name="Rectangle 3"/>
          <p:cNvSpPr>
            <a:spLocks noGrp="1" noChangeArrowheads="1"/>
          </p:cNvSpPr>
          <p:nvPr>
            <p:ph type="body" idx="1"/>
          </p:nvPr>
        </p:nvSpPr>
        <p:spPr>
          <a:xfrm>
            <a:off x="710890" y="4458965"/>
            <a:ext cx="5680696" cy="4225294"/>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2466991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61ECFD-C85C-48EC-B22D-D033901352F5}" type="slidenum">
              <a:rPr lang="en-US"/>
              <a:pPr/>
              <a:t>23</a:t>
            </a:fld>
            <a:endParaRPr lang="en-US" dirty="0"/>
          </a:p>
        </p:txBody>
      </p:sp>
      <p:sp>
        <p:nvSpPr>
          <p:cNvPr id="28674" name="Rectangle 2"/>
          <p:cNvSpPr>
            <a:spLocks noGrp="1" noRot="1" noChangeAspect="1" noChangeArrowheads="1" noTextEdit="1"/>
          </p:cNvSpPr>
          <p:nvPr>
            <p:ph type="sldImg"/>
          </p:nvPr>
        </p:nvSpPr>
        <p:spPr>
          <a:xfrm>
            <a:off x="1139825" y="677863"/>
            <a:ext cx="4624388" cy="3467100"/>
          </a:xfrm>
          <a:ln/>
        </p:spPr>
      </p:sp>
      <p:sp>
        <p:nvSpPr>
          <p:cNvPr id="28675"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700045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165F3-7870-4BC1-904F-70C3A12D1683}" type="slidenum">
              <a:rPr lang="en-US"/>
              <a:pPr/>
              <a:t>26</a:t>
            </a:fld>
            <a:endParaRPr lang="en-US" dirty="0"/>
          </a:p>
        </p:txBody>
      </p:sp>
      <p:sp>
        <p:nvSpPr>
          <p:cNvPr id="139266" name="Rectangle 2"/>
          <p:cNvSpPr>
            <a:spLocks noGrp="1" noRot="1" noChangeAspect="1" noChangeArrowheads="1" noTextEdit="1"/>
          </p:cNvSpPr>
          <p:nvPr>
            <p:ph type="sldImg"/>
          </p:nvPr>
        </p:nvSpPr>
        <p:spPr>
          <a:xfrm>
            <a:off x="1141413" y="677863"/>
            <a:ext cx="4624387" cy="3467100"/>
          </a:xfrm>
          <a:ln/>
        </p:spPr>
      </p:sp>
      <p:sp>
        <p:nvSpPr>
          <p:cNvPr id="139267"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1735948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50C6E0-B017-4438-B376-AB76CE8CA76F}" type="slidenum">
              <a:rPr lang="en-US"/>
              <a:pPr/>
              <a:t>27</a:t>
            </a:fld>
            <a:endParaRPr lang="en-US" dirty="0"/>
          </a:p>
        </p:txBody>
      </p:sp>
      <p:sp>
        <p:nvSpPr>
          <p:cNvPr id="112642" name="Rectangle 2"/>
          <p:cNvSpPr>
            <a:spLocks noGrp="1" noRot="1" noChangeAspect="1" noChangeArrowheads="1" noTextEdit="1"/>
          </p:cNvSpPr>
          <p:nvPr>
            <p:ph type="sldImg"/>
          </p:nvPr>
        </p:nvSpPr>
        <p:spPr>
          <a:xfrm>
            <a:off x="1139825" y="677863"/>
            <a:ext cx="4624388" cy="3467100"/>
          </a:xfrm>
          <a:ln/>
        </p:spPr>
      </p:sp>
      <p:sp>
        <p:nvSpPr>
          <p:cNvPr id="112643"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1786712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66743-D8E0-4654-A179-09E241AEED38}" type="slidenum">
              <a:rPr lang="en-US"/>
              <a:pPr/>
              <a:t>28</a:t>
            </a:fld>
            <a:endParaRPr lang="en-US" dirty="0"/>
          </a:p>
        </p:txBody>
      </p:sp>
      <p:sp>
        <p:nvSpPr>
          <p:cNvPr id="62466" name="Rectangle 2"/>
          <p:cNvSpPr>
            <a:spLocks noGrp="1" noRot="1" noChangeAspect="1" noChangeArrowheads="1" noTextEdit="1"/>
          </p:cNvSpPr>
          <p:nvPr>
            <p:ph type="sldImg"/>
          </p:nvPr>
        </p:nvSpPr>
        <p:spPr>
          <a:xfrm>
            <a:off x="1141413" y="677863"/>
            <a:ext cx="4624387" cy="3467100"/>
          </a:xfrm>
          <a:ln/>
        </p:spPr>
      </p:sp>
      <p:sp>
        <p:nvSpPr>
          <p:cNvPr id="62467"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1765767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05462" eaLnBrk="0" hangingPunct="0">
              <a:defRPr sz="2700" b="1">
                <a:solidFill>
                  <a:schemeClr val="tx1"/>
                </a:solidFill>
                <a:latin typeface="Georgia" charset="0"/>
                <a:ea typeface="ＭＳ Ｐゴシック" charset="0"/>
                <a:cs typeface="ＭＳ Ｐゴシック" charset="0"/>
              </a:defRPr>
            </a:lvl1pPr>
            <a:lvl2pPr marL="734412" indent="-282467" defTabSz="905462" eaLnBrk="0" hangingPunct="0">
              <a:defRPr sz="2700" b="1">
                <a:solidFill>
                  <a:schemeClr val="tx1"/>
                </a:solidFill>
                <a:latin typeface="Georgia" charset="0"/>
                <a:ea typeface="ＭＳ Ｐゴシック" charset="0"/>
              </a:defRPr>
            </a:lvl2pPr>
            <a:lvl3pPr marL="1129865" indent="-225973" defTabSz="905462" eaLnBrk="0" hangingPunct="0">
              <a:defRPr sz="2700" b="1">
                <a:solidFill>
                  <a:schemeClr val="tx1"/>
                </a:solidFill>
                <a:latin typeface="Georgia" charset="0"/>
                <a:ea typeface="ＭＳ Ｐゴシック" charset="0"/>
              </a:defRPr>
            </a:lvl3pPr>
            <a:lvl4pPr marL="1581811" indent="-225973" defTabSz="905462" eaLnBrk="0" hangingPunct="0">
              <a:defRPr sz="2700" b="1">
                <a:solidFill>
                  <a:schemeClr val="tx1"/>
                </a:solidFill>
                <a:latin typeface="Georgia" charset="0"/>
                <a:ea typeface="ＭＳ Ｐゴシック" charset="0"/>
              </a:defRPr>
            </a:lvl4pPr>
            <a:lvl5pPr marL="2033758" indent="-225973" defTabSz="905462" eaLnBrk="0" hangingPunct="0">
              <a:defRPr sz="2700" b="1">
                <a:solidFill>
                  <a:schemeClr val="tx1"/>
                </a:solidFill>
                <a:latin typeface="Georgia" charset="0"/>
                <a:ea typeface="ＭＳ Ｐゴシック" charset="0"/>
              </a:defRPr>
            </a:lvl5pPr>
            <a:lvl6pPr marL="2485703"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6pPr>
            <a:lvl7pPr marL="2937649"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7pPr>
            <a:lvl8pPr marL="3389596"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8pPr>
            <a:lvl9pPr marL="3841541"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9pPr>
          </a:lstStyle>
          <a:p>
            <a:pPr eaLnBrk="1" hangingPunct="1">
              <a:defRPr/>
            </a:pPr>
            <a:fld id="{E1F2C0D6-F124-C147-AAD3-F8BBF142C2DA}" type="slidenum">
              <a:rPr lang="en-US" sz="1200" b="0">
                <a:latin typeface="Times New Roman" charset="0"/>
              </a:rPr>
              <a:pPr eaLnBrk="1" hangingPunct="1">
                <a:defRPr/>
              </a:pPr>
              <a:t>29</a:t>
            </a:fld>
            <a:endParaRPr lang="en-US" sz="1200" b="0" dirty="0">
              <a:latin typeface="Times New Roman" charset="0"/>
            </a:endParaRPr>
          </a:p>
        </p:txBody>
      </p:sp>
      <p:sp>
        <p:nvSpPr>
          <p:cNvPr id="5798914" name="Rectangle 2"/>
          <p:cNvSpPr>
            <a:spLocks noGrp="1" noRot="1" noChangeAspect="1" noChangeArrowheads="1" noTextEdit="1"/>
          </p:cNvSpPr>
          <p:nvPr>
            <p:ph type="sldImg"/>
          </p:nvPr>
        </p:nvSpPr>
        <p:spPr>
          <a:xfrm>
            <a:off x="1163638" y="692150"/>
            <a:ext cx="4608512" cy="3455988"/>
          </a:xfrm>
          <a:ln/>
          <a:extLst>
            <a:ext uri="{FAA26D3D-D897-4be2-8F04-BA451C77F1D7}">
              <ma14:placeholderFlag xmlns:ma14="http://schemas.microsoft.com/office/mac/drawingml/2011/main" xmlns="" val="1"/>
            </a:ext>
          </a:extLst>
        </p:spPr>
      </p:sp>
      <p:sp>
        <p:nvSpPr>
          <p:cNvPr id="5798915" name="Rectangle 3"/>
          <p:cNvSpPr>
            <a:spLocks noGrp="1" noChangeArrowheads="1"/>
          </p:cNvSpPr>
          <p:nvPr>
            <p:ph type="body" idx="1"/>
          </p:nvPr>
        </p:nvSpPr>
        <p:spPr>
          <a:xfrm>
            <a:off x="693864" y="4378391"/>
            <a:ext cx="5544647" cy="4148942"/>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1900726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E307C-06FC-4A8A-9DB0-135B52EF87B6}" type="slidenum">
              <a:rPr lang="en-US"/>
              <a:pPr/>
              <a:t>30</a:t>
            </a:fld>
            <a:endParaRPr lang="en-US" dirty="0"/>
          </a:p>
        </p:txBody>
      </p:sp>
      <p:sp>
        <p:nvSpPr>
          <p:cNvPr id="145410" name="Rectangle 2"/>
          <p:cNvSpPr>
            <a:spLocks noGrp="1" noRot="1" noChangeAspect="1" noChangeArrowheads="1" noTextEdit="1"/>
          </p:cNvSpPr>
          <p:nvPr>
            <p:ph type="sldImg"/>
          </p:nvPr>
        </p:nvSpPr>
        <p:spPr>
          <a:xfrm>
            <a:off x="1141413" y="677863"/>
            <a:ext cx="4624387" cy="3467100"/>
          </a:xfrm>
          <a:ln/>
        </p:spPr>
      </p:sp>
      <p:sp>
        <p:nvSpPr>
          <p:cNvPr id="145411"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931884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117070-AFE8-D746-BA77-7E150170914B}" type="slidenum">
              <a:rPr lang="en-US" smtClean="0"/>
              <a:pPr>
                <a:defRPr/>
              </a:pPr>
              <a:t>31</a:t>
            </a:fld>
            <a:endParaRPr lang="en-US"/>
          </a:p>
        </p:txBody>
      </p:sp>
    </p:spTree>
    <p:extLst>
      <p:ext uri="{BB962C8B-B14F-4D97-AF65-F5344CB8AC3E}">
        <p14:creationId xmlns:p14="http://schemas.microsoft.com/office/powerpoint/2010/main" val="1357775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05462" eaLnBrk="0" hangingPunct="0">
              <a:defRPr sz="2700" b="1">
                <a:solidFill>
                  <a:schemeClr val="tx1"/>
                </a:solidFill>
                <a:latin typeface="Georgia" charset="0"/>
                <a:ea typeface="ＭＳ Ｐゴシック" charset="0"/>
                <a:cs typeface="ＭＳ Ｐゴシック" charset="0"/>
              </a:defRPr>
            </a:lvl1pPr>
            <a:lvl2pPr marL="734412" indent="-282467" defTabSz="905462" eaLnBrk="0" hangingPunct="0">
              <a:defRPr sz="2700" b="1">
                <a:solidFill>
                  <a:schemeClr val="tx1"/>
                </a:solidFill>
                <a:latin typeface="Georgia" charset="0"/>
                <a:ea typeface="ＭＳ Ｐゴシック" charset="0"/>
              </a:defRPr>
            </a:lvl2pPr>
            <a:lvl3pPr marL="1129865" indent="-225973" defTabSz="905462" eaLnBrk="0" hangingPunct="0">
              <a:defRPr sz="2700" b="1">
                <a:solidFill>
                  <a:schemeClr val="tx1"/>
                </a:solidFill>
                <a:latin typeface="Georgia" charset="0"/>
                <a:ea typeface="ＭＳ Ｐゴシック" charset="0"/>
              </a:defRPr>
            </a:lvl3pPr>
            <a:lvl4pPr marL="1581811" indent="-225973" defTabSz="905462" eaLnBrk="0" hangingPunct="0">
              <a:defRPr sz="2700" b="1">
                <a:solidFill>
                  <a:schemeClr val="tx1"/>
                </a:solidFill>
                <a:latin typeface="Georgia" charset="0"/>
                <a:ea typeface="ＭＳ Ｐゴシック" charset="0"/>
              </a:defRPr>
            </a:lvl4pPr>
            <a:lvl5pPr marL="2033758" indent="-225973" defTabSz="905462" eaLnBrk="0" hangingPunct="0">
              <a:defRPr sz="2700" b="1">
                <a:solidFill>
                  <a:schemeClr val="tx1"/>
                </a:solidFill>
                <a:latin typeface="Georgia" charset="0"/>
                <a:ea typeface="ＭＳ Ｐゴシック" charset="0"/>
              </a:defRPr>
            </a:lvl5pPr>
            <a:lvl6pPr marL="2485703"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6pPr>
            <a:lvl7pPr marL="2937649"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7pPr>
            <a:lvl8pPr marL="3389596"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8pPr>
            <a:lvl9pPr marL="3841541"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9pPr>
          </a:lstStyle>
          <a:p>
            <a:pPr eaLnBrk="1" hangingPunct="1">
              <a:defRPr/>
            </a:pPr>
            <a:fld id="{E1F2C0D6-F124-C147-AAD3-F8BBF142C2DA}" type="slidenum">
              <a:rPr lang="en-US" sz="1200" b="0">
                <a:latin typeface="Times New Roman" charset="0"/>
              </a:rPr>
              <a:pPr eaLnBrk="1" hangingPunct="1">
                <a:defRPr/>
              </a:pPr>
              <a:t>32</a:t>
            </a:fld>
            <a:endParaRPr lang="en-US" sz="1200" b="0" dirty="0">
              <a:latin typeface="Times New Roman" charset="0"/>
            </a:endParaRPr>
          </a:p>
        </p:txBody>
      </p:sp>
      <p:sp>
        <p:nvSpPr>
          <p:cNvPr id="5798914" name="Rectangle 2"/>
          <p:cNvSpPr>
            <a:spLocks noGrp="1" noRot="1" noChangeAspect="1" noChangeArrowheads="1" noTextEdit="1"/>
          </p:cNvSpPr>
          <p:nvPr>
            <p:ph type="sldImg"/>
          </p:nvPr>
        </p:nvSpPr>
        <p:spPr>
          <a:xfrm>
            <a:off x="1163638" y="692150"/>
            <a:ext cx="4608512" cy="3455988"/>
          </a:xfrm>
          <a:ln/>
          <a:extLst>
            <a:ext uri="{FAA26D3D-D897-4be2-8F04-BA451C77F1D7}">
              <ma14:placeholderFlag xmlns:ma14="http://schemas.microsoft.com/office/mac/drawingml/2011/main" xmlns="" val="1"/>
            </a:ext>
          </a:extLst>
        </p:spPr>
      </p:sp>
      <p:sp>
        <p:nvSpPr>
          <p:cNvPr id="5798915" name="Rectangle 3"/>
          <p:cNvSpPr>
            <a:spLocks noGrp="1" noChangeArrowheads="1"/>
          </p:cNvSpPr>
          <p:nvPr>
            <p:ph type="body" idx="1"/>
          </p:nvPr>
        </p:nvSpPr>
        <p:spPr>
          <a:xfrm>
            <a:off x="693864" y="4378391"/>
            <a:ext cx="5544647" cy="4148942"/>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955046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D2D0A-CFE4-41A0-8D0D-C4348A249A78}" type="slidenum">
              <a:rPr lang="en-US"/>
              <a:pPr/>
              <a:t>34</a:t>
            </a:fld>
            <a:endParaRPr lang="en-US" dirty="0"/>
          </a:p>
        </p:txBody>
      </p:sp>
      <p:sp>
        <p:nvSpPr>
          <p:cNvPr id="106498" name="Rectangle 2"/>
          <p:cNvSpPr>
            <a:spLocks noGrp="1" noRot="1" noChangeAspect="1" noChangeArrowheads="1" noTextEdit="1"/>
          </p:cNvSpPr>
          <p:nvPr>
            <p:ph type="sldImg"/>
          </p:nvPr>
        </p:nvSpPr>
        <p:spPr>
          <a:xfrm>
            <a:off x="1141413" y="677863"/>
            <a:ext cx="4624387" cy="3467100"/>
          </a:xfrm>
          <a:ln/>
        </p:spPr>
      </p:sp>
      <p:sp>
        <p:nvSpPr>
          <p:cNvPr id="106499"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181128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4507" eaLnBrk="0" hangingPunct="0">
              <a:defRPr sz="2800" b="1">
                <a:solidFill>
                  <a:schemeClr val="tx1"/>
                </a:solidFill>
                <a:latin typeface="Georgia" charset="0"/>
                <a:ea typeface="ＭＳ Ｐゴシック" charset="0"/>
                <a:cs typeface="ＭＳ Ｐゴシック" charset="0"/>
              </a:defRPr>
            </a:lvl1pPr>
            <a:lvl2pPr marL="749859" indent="-288407" defTabSz="924507" eaLnBrk="0" hangingPunct="0">
              <a:defRPr sz="2800" b="1">
                <a:solidFill>
                  <a:schemeClr val="tx1"/>
                </a:solidFill>
                <a:latin typeface="Georgia" charset="0"/>
                <a:ea typeface="ＭＳ Ｐゴシック" charset="0"/>
              </a:defRPr>
            </a:lvl2pPr>
            <a:lvl3pPr marL="1153630" indent="-230726" defTabSz="924507" eaLnBrk="0" hangingPunct="0">
              <a:defRPr sz="2800" b="1">
                <a:solidFill>
                  <a:schemeClr val="tx1"/>
                </a:solidFill>
                <a:latin typeface="Georgia" charset="0"/>
                <a:ea typeface="ＭＳ Ｐゴシック" charset="0"/>
              </a:defRPr>
            </a:lvl3pPr>
            <a:lvl4pPr marL="1615082" indent="-230726" defTabSz="924507" eaLnBrk="0" hangingPunct="0">
              <a:defRPr sz="2800" b="1">
                <a:solidFill>
                  <a:schemeClr val="tx1"/>
                </a:solidFill>
                <a:latin typeface="Georgia" charset="0"/>
                <a:ea typeface="ＭＳ Ｐゴシック" charset="0"/>
              </a:defRPr>
            </a:lvl4pPr>
            <a:lvl5pPr marL="2076534" indent="-230726" defTabSz="924507" eaLnBrk="0" hangingPunct="0">
              <a:defRPr sz="2800" b="1">
                <a:solidFill>
                  <a:schemeClr val="tx1"/>
                </a:solidFill>
                <a:latin typeface="Georgia" charset="0"/>
                <a:ea typeface="ＭＳ Ｐゴシック" charset="0"/>
              </a:defRPr>
            </a:lvl5pPr>
            <a:lvl6pPr marL="2537986"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99438"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60890"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922342"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eaLnBrk="1" hangingPunct="1">
              <a:defRPr/>
            </a:pPr>
            <a:fld id="{DEFC00CC-EB78-0F4B-8F75-78A156DD091F}" type="slidenum">
              <a:rPr lang="en-US" sz="1200" b="0">
                <a:latin typeface="Times New Roman" charset="0"/>
              </a:rPr>
              <a:pPr eaLnBrk="1" hangingPunct="1">
                <a:defRPr/>
              </a:pPr>
              <a:t>3</a:t>
            </a:fld>
            <a:endParaRPr lang="en-US" sz="1200" b="0">
              <a:latin typeface="Times New Roman" charset="0"/>
            </a:endParaRPr>
          </a:p>
        </p:txBody>
      </p:sp>
      <p:sp>
        <p:nvSpPr>
          <p:cNvPr id="5719042" name="Rectangle 2"/>
          <p:cNvSpPr>
            <a:spLocks noGrp="1" noRot="1" noChangeAspect="1" noChangeArrowheads="1" noTextEdit="1"/>
          </p:cNvSpPr>
          <p:nvPr>
            <p:ph type="sldImg"/>
          </p:nvPr>
        </p:nvSpPr>
        <p:spPr>
          <a:xfrm>
            <a:off x="1204913" y="704850"/>
            <a:ext cx="4695825" cy="3521075"/>
          </a:xfrm>
          <a:ln/>
          <a:extLst>
            <a:ext uri="{FAA26D3D-D897-4be2-8F04-BA451C77F1D7}">
              <ma14:placeholderFlag xmlns:ma14="http://schemas.microsoft.com/office/mac/drawingml/2011/main" xmlns="" val="1"/>
            </a:ext>
          </a:extLst>
        </p:spPr>
      </p:sp>
      <p:sp>
        <p:nvSpPr>
          <p:cNvPr id="5719043" name="Rectangle 3"/>
          <p:cNvSpPr>
            <a:spLocks noGrp="1" noChangeArrowheads="1"/>
          </p:cNvSpPr>
          <p:nvPr>
            <p:ph type="body" idx="1"/>
          </p:nvPr>
        </p:nvSpPr>
        <p:spPr>
          <a:xfrm>
            <a:off x="710890" y="4458965"/>
            <a:ext cx="5680696" cy="4225294"/>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995763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DC564-30FE-4682-9BF7-1C97A5A4D03F}" type="slidenum">
              <a:rPr lang="en-US"/>
              <a:pPr/>
              <a:t>35</a:t>
            </a:fld>
            <a:endParaRPr lang="en-US" dirty="0"/>
          </a:p>
        </p:txBody>
      </p:sp>
      <p:sp>
        <p:nvSpPr>
          <p:cNvPr id="26626" name="Rectangle 2"/>
          <p:cNvSpPr>
            <a:spLocks noGrp="1" noRot="1" noChangeAspect="1" noChangeArrowheads="1" noTextEdit="1"/>
          </p:cNvSpPr>
          <p:nvPr>
            <p:ph type="sldImg"/>
          </p:nvPr>
        </p:nvSpPr>
        <p:spPr>
          <a:xfrm>
            <a:off x="1139825" y="677863"/>
            <a:ext cx="4624388" cy="3467100"/>
          </a:xfrm>
          <a:ln/>
        </p:spPr>
      </p:sp>
      <p:sp>
        <p:nvSpPr>
          <p:cNvPr id="26627"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1437253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212E2-5625-42FD-94CB-2237990D3B35}" type="slidenum">
              <a:rPr lang="en-US"/>
              <a:pPr/>
              <a:t>36</a:t>
            </a:fld>
            <a:endParaRPr lang="en-US" dirty="0"/>
          </a:p>
        </p:txBody>
      </p:sp>
      <p:sp>
        <p:nvSpPr>
          <p:cNvPr id="141314" name="Rectangle 2"/>
          <p:cNvSpPr>
            <a:spLocks noGrp="1" noRot="1" noChangeAspect="1" noChangeArrowheads="1" noTextEdit="1"/>
          </p:cNvSpPr>
          <p:nvPr>
            <p:ph type="sldImg"/>
          </p:nvPr>
        </p:nvSpPr>
        <p:spPr>
          <a:xfrm>
            <a:off x="1141413" y="677863"/>
            <a:ext cx="4624387" cy="3467100"/>
          </a:xfrm>
          <a:ln/>
        </p:spPr>
      </p:sp>
      <p:sp>
        <p:nvSpPr>
          <p:cNvPr id="141315"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3187036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83D6DE-25EC-46E1-8B58-B17288D0B8D1}" type="slidenum">
              <a:rPr lang="en-US"/>
              <a:pPr/>
              <a:t>37</a:t>
            </a:fld>
            <a:endParaRPr lang="en-US" dirty="0"/>
          </a:p>
        </p:txBody>
      </p:sp>
      <p:sp>
        <p:nvSpPr>
          <p:cNvPr id="53250" name="Rectangle 2"/>
          <p:cNvSpPr>
            <a:spLocks noGrp="1" noRot="1" noChangeAspect="1" noChangeArrowheads="1" noTextEdit="1"/>
          </p:cNvSpPr>
          <p:nvPr>
            <p:ph type="sldImg"/>
          </p:nvPr>
        </p:nvSpPr>
        <p:spPr>
          <a:xfrm>
            <a:off x="1141413" y="677863"/>
            <a:ext cx="4624387" cy="3467100"/>
          </a:xfrm>
          <a:ln/>
        </p:spPr>
      </p:sp>
      <p:sp>
        <p:nvSpPr>
          <p:cNvPr id="53251"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4078317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05462" eaLnBrk="0" hangingPunct="0">
              <a:defRPr sz="2700" b="1">
                <a:solidFill>
                  <a:schemeClr val="tx1"/>
                </a:solidFill>
                <a:latin typeface="Georgia" charset="0"/>
                <a:ea typeface="ＭＳ Ｐゴシック" charset="0"/>
                <a:cs typeface="ＭＳ Ｐゴシック" charset="0"/>
              </a:defRPr>
            </a:lvl1pPr>
            <a:lvl2pPr marL="734412" indent="-282467" defTabSz="905462" eaLnBrk="0" hangingPunct="0">
              <a:defRPr sz="2700" b="1">
                <a:solidFill>
                  <a:schemeClr val="tx1"/>
                </a:solidFill>
                <a:latin typeface="Georgia" charset="0"/>
                <a:ea typeface="ＭＳ Ｐゴシック" charset="0"/>
              </a:defRPr>
            </a:lvl2pPr>
            <a:lvl3pPr marL="1129865" indent="-225973" defTabSz="905462" eaLnBrk="0" hangingPunct="0">
              <a:defRPr sz="2700" b="1">
                <a:solidFill>
                  <a:schemeClr val="tx1"/>
                </a:solidFill>
                <a:latin typeface="Georgia" charset="0"/>
                <a:ea typeface="ＭＳ Ｐゴシック" charset="0"/>
              </a:defRPr>
            </a:lvl3pPr>
            <a:lvl4pPr marL="1581811" indent="-225973" defTabSz="905462" eaLnBrk="0" hangingPunct="0">
              <a:defRPr sz="2700" b="1">
                <a:solidFill>
                  <a:schemeClr val="tx1"/>
                </a:solidFill>
                <a:latin typeface="Georgia" charset="0"/>
                <a:ea typeface="ＭＳ Ｐゴシック" charset="0"/>
              </a:defRPr>
            </a:lvl4pPr>
            <a:lvl5pPr marL="2033758" indent="-225973" defTabSz="905462" eaLnBrk="0" hangingPunct="0">
              <a:defRPr sz="2700" b="1">
                <a:solidFill>
                  <a:schemeClr val="tx1"/>
                </a:solidFill>
                <a:latin typeface="Georgia" charset="0"/>
                <a:ea typeface="ＭＳ Ｐゴシック" charset="0"/>
              </a:defRPr>
            </a:lvl5pPr>
            <a:lvl6pPr marL="2485703"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6pPr>
            <a:lvl7pPr marL="2937649"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7pPr>
            <a:lvl8pPr marL="3389596"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8pPr>
            <a:lvl9pPr marL="3841541"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9pPr>
          </a:lstStyle>
          <a:p>
            <a:pPr eaLnBrk="1" hangingPunct="1">
              <a:defRPr/>
            </a:pPr>
            <a:fld id="{E1F2C0D6-F124-C147-AAD3-F8BBF142C2DA}" type="slidenum">
              <a:rPr lang="en-US" sz="1200" b="0">
                <a:latin typeface="Times New Roman" charset="0"/>
              </a:rPr>
              <a:pPr eaLnBrk="1" hangingPunct="1">
                <a:defRPr/>
              </a:pPr>
              <a:t>39</a:t>
            </a:fld>
            <a:endParaRPr lang="en-US" sz="1200" b="0" dirty="0">
              <a:latin typeface="Times New Roman" charset="0"/>
            </a:endParaRPr>
          </a:p>
        </p:txBody>
      </p:sp>
      <p:sp>
        <p:nvSpPr>
          <p:cNvPr id="5798914" name="Rectangle 2"/>
          <p:cNvSpPr>
            <a:spLocks noGrp="1" noRot="1" noChangeAspect="1" noChangeArrowheads="1" noTextEdit="1"/>
          </p:cNvSpPr>
          <p:nvPr>
            <p:ph type="sldImg"/>
          </p:nvPr>
        </p:nvSpPr>
        <p:spPr>
          <a:xfrm>
            <a:off x="1163638" y="692150"/>
            <a:ext cx="4608512" cy="3455988"/>
          </a:xfrm>
          <a:ln/>
          <a:extLst>
            <a:ext uri="{FAA26D3D-D897-4be2-8F04-BA451C77F1D7}">
              <ma14:placeholderFlag xmlns:ma14="http://schemas.microsoft.com/office/mac/drawingml/2011/main" xmlns="" val="1"/>
            </a:ext>
          </a:extLst>
        </p:spPr>
      </p:sp>
      <p:sp>
        <p:nvSpPr>
          <p:cNvPr id="5798915" name="Rectangle 3"/>
          <p:cNvSpPr>
            <a:spLocks noGrp="1" noChangeArrowheads="1"/>
          </p:cNvSpPr>
          <p:nvPr>
            <p:ph type="body" idx="1"/>
          </p:nvPr>
        </p:nvSpPr>
        <p:spPr>
          <a:xfrm>
            <a:off x="693864" y="4378391"/>
            <a:ext cx="5544647" cy="4148942"/>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29377548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D212E2-5625-42FD-94CB-2237990D3B35}" type="slidenum">
              <a:rPr lang="en-US"/>
              <a:pPr/>
              <a:t>42</a:t>
            </a:fld>
            <a:endParaRPr lang="en-US" dirty="0"/>
          </a:p>
        </p:txBody>
      </p:sp>
      <p:sp>
        <p:nvSpPr>
          <p:cNvPr id="141314" name="Rectangle 2"/>
          <p:cNvSpPr>
            <a:spLocks noGrp="1" noRot="1" noChangeAspect="1" noChangeArrowheads="1" noTextEdit="1"/>
          </p:cNvSpPr>
          <p:nvPr>
            <p:ph type="sldImg"/>
          </p:nvPr>
        </p:nvSpPr>
        <p:spPr>
          <a:xfrm>
            <a:off x="1141413" y="677863"/>
            <a:ext cx="4624387" cy="3467100"/>
          </a:xfrm>
          <a:ln/>
        </p:spPr>
      </p:sp>
      <p:sp>
        <p:nvSpPr>
          <p:cNvPr id="141315"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3576178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05462" eaLnBrk="0" hangingPunct="0">
              <a:defRPr sz="2700" b="1">
                <a:solidFill>
                  <a:schemeClr val="tx1"/>
                </a:solidFill>
                <a:latin typeface="Georgia" charset="0"/>
                <a:ea typeface="ＭＳ Ｐゴシック" charset="0"/>
                <a:cs typeface="ＭＳ Ｐゴシック" charset="0"/>
              </a:defRPr>
            </a:lvl1pPr>
            <a:lvl2pPr marL="734412" indent="-282467" defTabSz="905462" eaLnBrk="0" hangingPunct="0">
              <a:defRPr sz="2700" b="1">
                <a:solidFill>
                  <a:schemeClr val="tx1"/>
                </a:solidFill>
                <a:latin typeface="Georgia" charset="0"/>
                <a:ea typeface="ＭＳ Ｐゴシック" charset="0"/>
              </a:defRPr>
            </a:lvl2pPr>
            <a:lvl3pPr marL="1129865" indent="-225973" defTabSz="905462" eaLnBrk="0" hangingPunct="0">
              <a:defRPr sz="2700" b="1">
                <a:solidFill>
                  <a:schemeClr val="tx1"/>
                </a:solidFill>
                <a:latin typeface="Georgia" charset="0"/>
                <a:ea typeface="ＭＳ Ｐゴシック" charset="0"/>
              </a:defRPr>
            </a:lvl3pPr>
            <a:lvl4pPr marL="1581811" indent="-225973" defTabSz="905462" eaLnBrk="0" hangingPunct="0">
              <a:defRPr sz="2700" b="1">
                <a:solidFill>
                  <a:schemeClr val="tx1"/>
                </a:solidFill>
                <a:latin typeface="Georgia" charset="0"/>
                <a:ea typeface="ＭＳ Ｐゴシック" charset="0"/>
              </a:defRPr>
            </a:lvl4pPr>
            <a:lvl5pPr marL="2033758" indent="-225973" defTabSz="905462" eaLnBrk="0" hangingPunct="0">
              <a:defRPr sz="2700" b="1">
                <a:solidFill>
                  <a:schemeClr val="tx1"/>
                </a:solidFill>
                <a:latin typeface="Georgia" charset="0"/>
                <a:ea typeface="ＭＳ Ｐゴシック" charset="0"/>
              </a:defRPr>
            </a:lvl5pPr>
            <a:lvl6pPr marL="2485703"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6pPr>
            <a:lvl7pPr marL="2937649"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7pPr>
            <a:lvl8pPr marL="3389596"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8pPr>
            <a:lvl9pPr marL="3841541"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9pPr>
          </a:lstStyle>
          <a:p>
            <a:pPr eaLnBrk="1" hangingPunct="1">
              <a:defRPr/>
            </a:pPr>
            <a:fld id="{E1F2C0D6-F124-C147-AAD3-F8BBF142C2DA}" type="slidenum">
              <a:rPr lang="en-US" sz="1200" b="0">
                <a:latin typeface="Times New Roman" charset="0"/>
              </a:rPr>
              <a:pPr eaLnBrk="1" hangingPunct="1">
                <a:defRPr/>
              </a:pPr>
              <a:t>44</a:t>
            </a:fld>
            <a:endParaRPr lang="en-US" sz="1200" b="0" dirty="0">
              <a:latin typeface="Times New Roman" charset="0"/>
            </a:endParaRPr>
          </a:p>
        </p:txBody>
      </p:sp>
      <p:sp>
        <p:nvSpPr>
          <p:cNvPr id="5798914" name="Rectangle 2"/>
          <p:cNvSpPr>
            <a:spLocks noGrp="1" noRot="1" noChangeAspect="1" noChangeArrowheads="1" noTextEdit="1"/>
          </p:cNvSpPr>
          <p:nvPr>
            <p:ph type="sldImg"/>
          </p:nvPr>
        </p:nvSpPr>
        <p:spPr>
          <a:xfrm>
            <a:off x="1163638" y="692150"/>
            <a:ext cx="4608512" cy="3455988"/>
          </a:xfrm>
          <a:ln/>
          <a:extLst>
            <a:ext uri="{FAA26D3D-D897-4be2-8F04-BA451C77F1D7}">
              <ma14:placeholderFlag xmlns:ma14="http://schemas.microsoft.com/office/mac/drawingml/2011/main" xmlns="" val="1"/>
            </a:ext>
          </a:extLst>
        </p:spPr>
      </p:sp>
      <p:sp>
        <p:nvSpPr>
          <p:cNvPr id="5798915" name="Rectangle 3"/>
          <p:cNvSpPr>
            <a:spLocks noGrp="1" noChangeArrowheads="1"/>
          </p:cNvSpPr>
          <p:nvPr>
            <p:ph type="body" idx="1"/>
          </p:nvPr>
        </p:nvSpPr>
        <p:spPr>
          <a:xfrm>
            <a:off x="693864" y="4378391"/>
            <a:ext cx="5544647" cy="4148942"/>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549600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4507" eaLnBrk="0" hangingPunct="0">
              <a:defRPr sz="2800" b="1">
                <a:solidFill>
                  <a:schemeClr val="tx1"/>
                </a:solidFill>
                <a:latin typeface="Georgia" charset="0"/>
                <a:ea typeface="ＭＳ Ｐゴシック" charset="0"/>
                <a:cs typeface="ＭＳ Ｐゴシック" charset="0"/>
              </a:defRPr>
            </a:lvl1pPr>
            <a:lvl2pPr marL="749859" indent="-288407" defTabSz="924507" eaLnBrk="0" hangingPunct="0">
              <a:defRPr sz="2800" b="1">
                <a:solidFill>
                  <a:schemeClr val="tx1"/>
                </a:solidFill>
                <a:latin typeface="Georgia" charset="0"/>
                <a:ea typeface="ＭＳ Ｐゴシック" charset="0"/>
              </a:defRPr>
            </a:lvl2pPr>
            <a:lvl3pPr marL="1153630" indent="-230726" defTabSz="924507" eaLnBrk="0" hangingPunct="0">
              <a:defRPr sz="2800" b="1">
                <a:solidFill>
                  <a:schemeClr val="tx1"/>
                </a:solidFill>
                <a:latin typeface="Georgia" charset="0"/>
                <a:ea typeface="ＭＳ Ｐゴシック" charset="0"/>
              </a:defRPr>
            </a:lvl3pPr>
            <a:lvl4pPr marL="1615082" indent="-230726" defTabSz="924507" eaLnBrk="0" hangingPunct="0">
              <a:defRPr sz="2800" b="1">
                <a:solidFill>
                  <a:schemeClr val="tx1"/>
                </a:solidFill>
                <a:latin typeface="Georgia" charset="0"/>
                <a:ea typeface="ＭＳ Ｐゴシック" charset="0"/>
              </a:defRPr>
            </a:lvl4pPr>
            <a:lvl5pPr marL="2076534" indent="-230726" defTabSz="924507" eaLnBrk="0" hangingPunct="0">
              <a:defRPr sz="2800" b="1">
                <a:solidFill>
                  <a:schemeClr val="tx1"/>
                </a:solidFill>
                <a:latin typeface="Georgia" charset="0"/>
                <a:ea typeface="ＭＳ Ｐゴシック" charset="0"/>
              </a:defRPr>
            </a:lvl5pPr>
            <a:lvl6pPr marL="2537986"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99438"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60890"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922342"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eaLnBrk="1" hangingPunct="1">
              <a:defRPr/>
            </a:pPr>
            <a:fld id="{DEFC00CC-EB78-0F4B-8F75-78A156DD091F}" type="slidenum">
              <a:rPr lang="en-US" sz="1200" b="0">
                <a:latin typeface="Times New Roman" charset="0"/>
              </a:rPr>
              <a:pPr eaLnBrk="1" hangingPunct="1">
                <a:defRPr/>
              </a:pPr>
              <a:t>45</a:t>
            </a:fld>
            <a:endParaRPr lang="en-US" sz="1200" b="0" dirty="0">
              <a:latin typeface="Times New Roman" charset="0"/>
            </a:endParaRPr>
          </a:p>
        </p:txBody>
      </p:sp>
      <p:sp>
        <p:nvSpPr>
          <p:cNvPr id="5719042" name="Rectangle 2"/>
          <p:cNvSpPr>
            <a:spLocks noGrp="1" noRot="1" noChangeAspect="1" noChangeArrowheads="1" noTextEdit="1"/>
          </p:cNvSpPr>
          <p:nvPr>
            <p:ph type="sldImg"/>
          </p:nvPr>
        </p:nvSpPr>
        <p:spPr>
          <a:xfrm>
            <a:off x="1204913" y="704850"/>
            <a:ext cx="4695825" cy="3521075"/>
          </a:xfrm>
          <a:ln/>
          <a:extLst>
            <a:ext uri="{FAA26D3D-D897-4be2-8F04-BA451C77F1D7}">
              <ma14:placeholderFlag xmlns:ma14="http://schemas.microsoft.com/office/mac/drawingml/2011/main" xmlns="" val="1"/>
            </a:ext>
          </a:extLst>
        </p:spPr>
      </p:sp>
      <p:sp>
        <p:nvSpPr>
          <p:cNvPr id="5719043" name="Rectangle 3"/>
          <p:cNvSpPr>
            <a:spLocks noGrp="1" noChangeArrowheads="1"/>
          </p:cNvSpPr>
          <p:nvPr>
            <p:ph type="body" idx="1"/>
          </p:nvPr>
        </p:nvSpPr>
        <p:spPr>
          <a:xfrm>
            <a:off x="710890" y="4458965"/>
            <a:ext cx="5680696" cy="4225294"/>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1499464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4507" eaLnBrk="0" hangingPunct="0">
              <a:defRPr sz="2800" b="1">
                <a:solidFill>
                  <a:schemeClr val="tx1"/>
                </a:solidFill>
                <a:latin typeface="Georgia" charset="0"/>
                <a:ea typeface="ＭＳ Ｐゴシック" charset="0"/>
                <a:cs typeface="ＭＳ Ｐゴシック" charset="0"/>
              </a:defRPr>
            </a:lvl1pPr>
            <a:lvl2pPr marL="749859" indent="-288407" defTabSz="924507" eaLnBrk="0" hangingPunct="0">
              <a:defRPr sz="2800" b="1">
                <a:solidFill>
                  <a:schemeClr val="tx1"/>
                </a:solidFill>
                <a:latin typeface="Georgia" charset="0"/>
                <a:ea typeface="ＭＳ Ｐゴシック" charset="0"/>
              </a:defRPr>
            </a:lvl2pPr>
            <a:lvl3pPr marL="1153630" indent="-230726" defTabSz="924507" eaLnBrk="0" hangingPunct="0">
              <a:defRPr sz="2800" b="1">
                <a:solidFill>
                  <a:schemeClr val="tx1"/>
                </a:solidFill>
                <a:latin typeface="Georgia" charset="0"/>
                <a:ea typeface="ＭＳ Ｐゴシック" charset="0"/>
              </a:defRPr>
            </a:lvl3pPr>
            <a:lvl4pPr marL="1615082" indent="-230726" defTabSz="924507" eaLnBrk="0" hangingPunct="0">
              <a:defRPr sz="2800" b="1">
                <a:solidFill>
                  <a:schemeClr val="tx1"/>
                </a:solidFill>
                <a:latin typeface="Georgia" charset="0"/>
                <a:ea typeface="ＭＳ Ｐゴシック" charset="0"/>
              </a:defRPr>
            </a:lvl4pPr>
            <a:lvl5pPr marL="2076534" indent="-230726" defTabSz="924507" eaLnBrk="0" hangingPunct="0">
              <a:defRPr sz="2800" b="1">
                <a:solidFill>
                  <a:schemeClr val="tx1"/>
                </a:solidFill>
                <a:latin typeface="Georgia" charset="0"/>
                <a:ea typeface="ＭＳ Ｐゴシック" charset="0"/>
              </a:defRPr>
            </a:lvl5pPr>
            <a:lvl6pPr marL="2537986"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99438"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60890"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922342"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eaLnBrk="1" hangingPunct="1">
              <a:defRPr/>
            </a:pPr>
            <a:fld id="{DEFC00CC-EB78-0F4B-8F75-78A156DD091F}" type="slidenum">
              <a:rPr lang="en-US" sz="1200" b="0">
                <a:latin typeface="Times New Roman" charset="0"/>
              </a:rPr>
              <a:pPr eaLnBrk="1" hangingPunct="1">
                <a:defRPr/>
              </a:pPr>
              <a:t>46</a:t>
            </a:fld>
            <a:endParaRPr lang="en-US" sz="1200" b="0">
              <a:latin typeface="Times New Roman" charset="0"/>
            </a:endParaRPr>
          </a:p>
        </p:txBody>
      </p:sp>
      <p:sp>
        <p:nvSpPr>
          <p:cNvPr id="5719042" name="Rectangle 2"/>
          <p:cNvSpPr>
            <a:spLocks noGrp="1" noRot="1" noChangeAspect="1" noChangeArrowheads="1" noTextEdit="1"/>
          </p:cNvSpPr>
          <p:nvPr>
            <p:ph type="sldImg"/>
          </p:nvPr>
        </p:nvSpPr>
        <p:spPr>
          <a:xfrm>
            <a:off x="1204913" y="704850"/>
            <a:ext cx="4695825" cy="3521075"/>
          </a:xfrm>
          <a:ln/>
          <a:extLst>
            <a:ext uri="{FAA26D3D-D897-4be2-8F04-BA451C77F1D7}">
              <ma14:placeholderFlag xmlns:ma14="http://schemas.microsoft.com/office/mac/drawingml/2011/main" xmlns="" val="1"/>
            </a:ext>
          </a:extLst>
        </p:spPr>
      </p:sp>
      <p:sp>
        <p:nvSpPr>
          <p:cNvPr id="5719043" name="Rectangle 3"/>
          <p:cNvSpPr>
            <a:spLocks noGrp="1" noChangeArrowheads="1"/>
          </p:cNvSpPr>
          <p:nvPr>
            <p:ph type="body" idx="1"/>
          </p:nvPr>
        </p:nvSpPr>
        <p:spPr>
          <a:xfrm>
            <a:off x="710890" y="4458965"/>
            <a:ext cx="5680696" cy="4225294"/>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1294934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4507" eaLnBrk="0" hangingPunct="0">
              <a:defRPr sz="2800" b="1">
                <a:solidFill>
                  <a:schemeClr val="tx1"/>
                </a:solidFill>
                <a:latin typeface="Georgia" charset="0"/>
                <a:ea typeface="ＭＳ Ｐゴシック" charset="0"/>
                <a:cs typeface="ＭＳ Ｐゴシック" charset="0"/>
              </a:defRPr>
            </a:lvl1pPr>
            <a:lvl2pPr marL="749859" indent="-288407" defTabSz="924507" eaLnBrk="0" hangingPunct="0">
              <a:defRPr sz="2800" b="1">
                <a:solidFill>
                  <a:schemeClr val="tx1"/>
                </a:solidFill>
                <a:latin typeface="Georgia" charset="0"/>
                <a:ea typeface="ＭＳ Ｐゴシック" charset="0"/>
              </a:defRPr>
            </a:lvl2pPr>
            <a:lvl3pPr marL="1153630" indent="-230726" defTabSz="924507" eaLnBrk="0" hangingPunct="0">
              <a:defRPr sz="2800" b="1">
                <a:solidFill>
                  <a:schemeClr val="tx1"/>
                </a:solidFill>
                <a:latin typeface="Georgia" charset="0"/>
                <a:ea typeface="ＭＳ Ｐゴシック" charset="0"/>
              </a:defRPr>
            </a:lvl3pPr>
            <a:lvl4pPr marL="1615082" indent="-230726" defTabSz="924507" eaLnBrk="0" hangingPunct="0">
              <a:defRPr sz="2800" b="1">
                <a:solidFill>
                  <a:schemeClr val="tx1"/>
                </a:solidFill>
                <a:latin typeface="Georgia" charset="0"/>
                <a:ea typeface="ＭＳ Ｐゴシック" charset="0"/>
              </a:defRPr>
            </a:lvl4pPr>
            <a:lvl5pPr marL="2076534" indent="-230726" defTabSz="924507" eaLnBrk="0" hangingPunct="0">
              <a:defRPr sz="2800" b="1">
                <a:solidFill>
                  <a:schemeClr val="tx1"/>
                </a:solidFill>
                <a:latin typeface="Georgia" charset="0"/>
                <a:ea typeface="ＭＳ Ｐゴシック" charset="0"/>
              </a:defRPr>
            </a:lvl5pPr>
            <a:lvl6pPr marL="2537986"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99438"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60890"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922342"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eaLnBrk="1" hangingPunct="1">
              <a:defRPr/>
            </a:pPr>
            <a:fld id="{E1F2C0D6-F124-C147-AAD3-F8BBF142C2DA}" type="slidenum">
              <a:rPr lang="en-US" sz="1200" b="0">
                <a:latin typeface="Times New Roman" charset="0"/>
              </a:rPr>
              <a:pPr eaLnBrk="1" hangingPunct="1">
                <a:defRPr/>
              </a:pPr>
              <a:t>47</a:t>
            </a:fld>
            <a:endParaRPr lang="en-US" sz="1200" b="0">
              <a:latin typeface="Times New Roman" charset="0"/>
            </a:endParaRPr>
          </a:p>
        </p:txBody>
      </p:sp>
      <p:sp>
        <p:nvSpPr>
          <p:cNvPr id="5798914" name="Rectangle 2"/>
          <p:cNvSpPr>
            <a:spLocks noGrp="1" noRot="1" noChangeAspect="1" noChangeArrowheads="1" noTextEdit="1"/>
          </p:cNvSpPr>
          <p:nvPr>
            <p:ph type="sldImg"/>
          </p:nvPr>
        </p:nvSpPr>
        <p:spPr>
          <a:xfrm>
            <a:off x="1204913" y="704850"/>
            <a:ext cx="4695825" cy="3521075"/>
          </a:xfrm>
          <a:ln/>
          <a:extLst>
            <a:ext uri="{FAA26D3D-D897-4be2-8F04-BA451C77F1D7}">
              <ma14:placeholderFlag xmlns:ma14="http://schemas.microsoft.com/office/mac/drawingml/2011/main" xmlns="" val="1"/>
            </a:ext>
          </a:extLst>
        </p:spPr>
      </p:sp>
      <p:sp>
        <p:nvSpPr>
          <p:cNvPr id="5798915" name="Rectangle 3"/>
          <p:cNvSpPr>
            <a:spLocks noGrp="1" noChangeArrowheads="1"/>
          </p:cNvSpPr>
          <p:nvPr>
            <p:ph type="body" idx="1"/>
          </p:nvPr>
        </p:nvSpPr>
        <p:spPr>
          <a:xfrm>
            <a:off x="710890" y="4458965"/>
            <a:ext cx="5680696" cy="4225294"/>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2055537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117070-AFE8-D746-BA77-7E150170914B}" type="slidenum">
              <a:rPr lang="en-US" smtClean="0"/>
              <a:pPr>
                <a:defRPr/>
              </a:pPr>
              <a:t>48</a:t>
            </a:fld>
            <a:endParaRPr lang="en-US"/>
          </a:p>
        </p:txBody>
      </p:sp>
    </p:spTree>
    <p:extLst>
      <p:ext uri="{BB962C8B-B14F-4D97-AF65-F5344CB8AC3E}">
        <p14:creationId xmlns:p14="http://schemas.microsoft.com/office/powerpoint/2010/main" val="795092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05462" eaLnBrk="0" hangingPunct="0">
              <a:defRPr sz="2700" b="1">
                <a:solidFill>
                  <a:schemeClr val="tx1"/>
                </a:solidFill>
                <a:latin typeface="Georgia" charset="0"/>
                <a:ea typeface="ＭＳ Ｐゴシック" charset="0"/>
                <a:cs typeface="ＭＳ Ｐゴシック" charset="0"/>
              </a:defRPr>
            </a:lvl1pPr>
            <a:lvl2pPr marL="734412" indent="-282467" defTabSz="905462" eaLnBrk="0" hangingPunct="0">
              <a:defRPr sz="2700" b="1">
                <a:solidFill>
                  <a:schemeClr val="tx1"/>
                </a:solidFill>
                <a:latin typeface="Georgia" charset="0"/>
                <a:ea typeface="ＭＳ Ｐゴシック" charset="0"/>
              </a:defRPr>
            </a:lvl2pPr>
            <a:lvl3pPr marL="1129865" indent="-225973" defTabSz="905462" eaLnBrk="0" hangingPunct="0">
              <a:defRPr sz="2700" b="1">
                <a:solidFill>
                  <a:schemeClr val="tx1"/>
                </a:solidFill>
                <a:latin typeface="Georgia" charset="0"/>
                <a:ea typeface="ＭＳ Ｐゴシック" charset="0"/>
              </a:defRPr>
            </a:lvl3pPr>
            <a:lvl4pPr marL="1581811" indent="-225973" defTabSz="905462" eaLnBrk="0" hangingPunct="0">
              <a:defRPr sz="2700" b="1">
                <a:solidFill>
                  <a:schemeClr val="tx1"/>
                </a:solidFill>
                <a:latin typeface="Georgia" charset="0"/>
                <a:ea typeface="ＭＳ Ｐゴシック" charset="0"/>
              </a:defRPr>
            </a:lvl4pPr>
            <a:lvl5pPr marL="2033758" indent="-225973" defTabSz="905462" eaLnBrk="0" hangingPunct="0">
              <a:defRPr sz="2700" b="1">
                <a:solidFill>
                  <a:schemeClr val="tx1"/>
                </a:solidFill>
                <a:latin typeface="Georgia" charset="0"/>
                <a:ea typeface="ＭＳ Ｐゴシック" charset="0"/>
              </a:defRPr>
            </a:lvl5pPr>
            <a:lvl6pPr marL="2485703"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6pPr>
            <a:lvl7pPr marL="2937649"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7pPr>
            <a:lvl8pPr marL="3389596"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8pPr>
            <a:lvl9pPr marL="3841541"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9pPr>
          </a:lstStyle>
          <a:p>
            <a:pPr eaLnBrk="1" hangingPunct="1">
              <a:defRPr/>
            </a:pPr>
            <a:fld id="{E1F2C0D6-F124-C147-AAD3-F8BBF142C2DA}" type="slidenum">
              <a:rPr lang="en-US" sz="1200" b="0">
                <a:latin typeface="Times New Roman" charset="0"/>
              </a:rPr>
              <a:pPr eaLnBrk="1" hangingPunct="1">
                <a:defRPr/>
              </a:pPr>
              <a:t>5</a:t>
            </a:fld>
            <a:endParaRPr lang="en-US" sz="1200" b="0" dirty="0">
              <a:latin typeface="Times New Roman" charset="0"/>
            </a:endParaRPr>
          </a:p>
        </p:txBody>
      </p:sp>
      <p:sp>
        <p:nvSpPr>
          <p:cNvPr id="5798914" name="Rectangle 2"/>
          <p:cNvSpPr>
            <a:spLocks noGrp="1" noRot="1" noChangeAspect="1" noChangeArrowheads="1" noTextEdit="1"/>
          </p:cNvSpPr>
          <p:nvPr>
            <p:ph type="sldImg"/>
          </p:nvPr>
        </p:nvSpPr>
        <p:spPr>
          <a:xfrm>
            <a:off x="1163638" y="692150"/>
            <a:ext cx="4608512" cy="3455988"/>
          </a:xfrm>
          <a:ln/>
          <a:extLst>
            <a:ext uri="{FAA26D3D-D897-4be2-8F04-BA451C77F1D7}">
              <ma14:placeholderFlag xmlns:ma14="http://schemas.microsoft.com/office/mac/drawingml/2011/main" xmlns="" val="1"/>
            </a:ext>
          </a:extLst>
        </p:spPr>
      </p:sp>
      <p:sp>
        <p:nvSpPr>
          <p:cNvPr id="5798915" name="Rectangle 3"/>
          <p:cNvSpPr>
            <a:spLocks noGrp="1" noChangeArrowheads="1"/>
          </p:cNvSpPr>
          <p:nvPr>
            <p:ph type="body" idx="1"/>
          </p:nvPr>
        </p:nvSpPr>
        <p:spPr>
          <a:xfrm>
            <a:off x="693864" y="4378391"/>
            <a:ext cx="5544647" cy="4148942"/>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27787100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2117070-AFE8-D746-BA77-7E150170914B}" type="slidenum">
              <a:rPr lang="en-US" smtClean="0"/>
              <a:pPr>
                <a:defRPr/>
              </a:pPr>
              <a:t>49</a:t>
            </a:fld>
            <a:endParaRPr lang="en-US"/>
          </a:p>
        </p:txBody>
      </p:sp>
    </p:spTree>
    <p:extLst>
      <p:ext uri="{BB962C8B-B14F-4D97-AF65-F5344CB8AC3E}">
        <p14:creationId xmlns:p14="http://schemas.microsoft.com/office/powerpoint/2010/main" val="41732981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4381" eaLnBrk="0" hangingPunct="0">
              <a:defRPr sz="2800" b="1">
                <a:solidFill>
                  <a:schemeClr val="tx1"/>
                </a:solidFill>
                <a:latin typeface="Georgia" charset="0"/>
                <a:ea typeface="ＭＳ Ｐゴシック" charset="0"/>
                <a:cs typeface="ＭＳ Ｐゴシック" charset="0"/>
              </a:defRPr>
            </a:lvl1pPr>
            <a:lvl2pPr marL="749757" indent="-288369" defTabSz="924381" eaLnBrk="0" hangingPunct="0">
              <a:defRPr sz="2800" b="1">
                <a:solidFill>
                  <a:schemeClr val="tx1"/>
                </a:solidFill>
                <a:latin typeface="Georgia" charset="0"/>
                <a:ea typeface="ＭＳ Ｐゴシック" charset="0"/>
              </a:defRPr>
            </a:lvl2pPr>
            <a:lvl3pPr marL="1153472" indent="-230695" defTabSz="924381" eaLnBrk="0" hangingPunct="0">
              <a:defRPr sz="2800" b="1">
                <a:solidFill>
                  <a:schemeClr val="tx1"/>
                </a:solidFill>
                <a:latin typeface="Georgia" charset="0"/>
                <a:ea typeface="ＭＳ Ｐゴシック" charset="0"/>
              </a:defRPr>
            </a:lvl3pPr>
            <a:lvl4pPr marL="1614862" indent="-230695" defTabSz="924381" eaLnBrk="0" hangingPunct="0">
              <a:defRPr sz="2800" b="1">
                <a:solidFill>
                  <a:schemeClr val="tx1"/>
                </a:solidFill>
                <a:latin typeface="Georgia" charset="0"/>
                <a:ea typeface="ＭＳ Ｐゴシック" charset="0"/>
              </a:defRPr>
            </a:lvl4pPr>
            <a:lvl5pPr marL="2076250" indent="-230695" defTabSz="924381" eaLnBrk="0" hangingPunct="0">
              <a:defRPr sz="2800" b="1">
                <a:solidFill>
                  <a:schemeClr val="tx1"/>
                </a:solidFill>
                <a:latin typeface="Georgia" charset="0"/>
                <a:ea typeface="ＭＳ Ｐゴシック" charset="0"/>
              </a:defRPr>
            </a:lvl5pPr>
            <a:lvl6pPr marL="2537640" indent="-230695" defTabSz="924381"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99029" indent="-230695" defTabSz="924381"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60418" indent="-230695" defTabSz="924381"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921807" indent="-230695" defTabSz="924381"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eaLnBrk="1" hangingPunct="1">
              <a:defRPr/>
            </a:pPr>
            <a:fld id="{E1F2C0D6-F124-C147-AAD3-F8BBF142C2DA}" type="slidenum">
              <a:rPr lang="en-US" sz="1200" b="0">
                <a:latin typeface="Times New Roman" charset="0"/>
              </a:rPr>
              <a:pPr eaLnBrk="1" hangingPunct="1">
                <a:defRPr/>
              </a:pPr>
              <a:t>50</a:t>
            </a:fld>
            <a:endParaRPr lang="en-US" sz="1200" b="0" dirty="0">
              <a:latin typeface="Times New Roman" charset="0"/>
            </a:endParaRPr>
          </a:p>
        </p:txBody>
      </p:sp>
      <p:sp>
        <p:nvSpPr>
          <p:cNvPr id="5798914" name="Rectangle 2"/>
          <p:cNvSpPr>
            <a:spLocks noGrp="1" noRot="1" noChangeAspect="1" noChangeArrowheads="1" noTextEdit="1"/>
          </p:cNvSpPr>
          <p:nvPr>
            <p:ph type="sldImg"/>
          </p:nvPr>
        </p:nvSpPr>
        <p:spPr>
          <a:xfrm>
            <a:off x="1206500" y="704850"/>
            <a:ext cx="4692650" cy="3519488"/>
          </a:xfrm>
          <a:ln/>
          <a:extLst>
            <a:ext uri="{FAA26D3D-D897-4be2-8F04-BA451C77F1D7}">
              <ma14:placeholderFlag xmlns:ma14="http://schemas.microsoft.com/office/mac/drawingml/2011/main" xmlns="" val="1"/>
            </a:ext>
          </a:extLst>
        </p:spPr>
      </p:sp>
      <p:sp>
        <p:nvSpPr>
          <p:cNvPr id="5798915" name="Rectangle 3"/>
          <p:cNvSpPr>
            <a:spLocks noGrp="1" noChangeArrowheads="1"/>
          </p:cNvSpPr>
          <p:nvPr>
            <p:ph type="body" idx="1"/>
          </p:nvPr>
        </p:nvSpPr>
        <p:spPr>
          <a:xfrm>
            <a:off x="710891" y="4458966"/>
            <a:ext cx="5680696" cy="4225294"/>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1077252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4507" eaLnBrk="0" hangingPunct="0">
              <a:defRPr sz="2800" b="1">
                <a:solidFill>
                  <a:schemeClr val="tx1"/>
                </a:solidFill>
                <a:latin typeface="Georgia" charset="0"/>
                <a:ea typeface="ＭＳ Ｐゴシック" charset="0"/>
                <a:cs typeface="ＭＳ Ｐゴシック" charset="0"/>
              </a:defRPr>
            </a:lvl1pPr>
            <a:lvl2pPr marL="749859" indent="-288407" defTabSz="924507" eaLnBrk="0" hangingPunct="0">
              <a:defRPr sz="2800" b="1">
                <a:solidFill>
                  <a:schemeClr val="tx1"/>
                </a:solidFill>
                <a:latin typeface="Georgia" charset="0"/>
                <a:ea typeface="ＭＳ Ｐゴシック" charset="0"/>
              </a:defRPr>
            </a:lvl2pPr>
            <a:lvl3pPr marL="1153630" indent="-230726" defTabSz="924507" eaLnBrk="0" hangingPunct="0">
              <a:defRPr sz="2800" b="1">
                <a:solidFill>
                  <a:schemeClr val="tx1"/>
                </a:solidFill>
                <a:latin typeface="Georgia" charset="0"/>
                <a:ea typeface="ＭＳ Ｐゴシック" charset="0"/>
              </a:defRPr>
            </a:lvl3pPr>
            <a:lvl4pPr marL="1615082" indent="-230726" defTabSz="924507" eaLnBrk="0" hangingPunct="0">
              <a:defRPr sz="2800" b="1">
                <a:solidFill>
                  <a:schemeClr val="tx1"/>
                </a:solidFill>
                <a:latin typeface="Georgia" charset="0"/>
                <a:ea typeface="ＭＳ Ｐゴシック" charset="0"/>
              </a:defRPr>
            </a:lvl4pPr>
            <a:lvl5pPr marL="2076534" indent="-230726" defTabSz="924507" eaLnBrk="0" hangingPunct="0">
              <a:defRPr sz="2800" b="1">
                <a:solidFill>
                  <a:schemeClr val="tx1"/>
                </a:solidFill>
                <a:latin typeface="Georgia" charset="0"/>
                <a:ea typeface="ＭＳ Ｐゴシック" charset="0"/>
              </a:defRPr>
            </a:lvl5pPr>
            <a:lvl6pPr marL="2537986"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99438"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60890"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922342"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eaLnBrk="1" hangingPunct="1">
              <a:defRPr/>
            </a:pPr>
            <a:fld id="{DEFC00CC-EB78-0F4B-8F75-78A156DD091F}" type="slidenum">
              <a:rPr lang="en-US" sz="1200" b="0">
                <a:latin typeface="Times New Roman" charset="0"/>
              </a:rPr>
              <a:pPr eaLnBrk="1" hangingPunct="1">
                <a:defRPr/>
              </a:pPr>
              <a:t>51</a:t>
            </a:fld>
            <a:endParaRPr lang="en-US" sz="1200" b="0">
              <a:latin typeface="Times New Roman" charset="0"/>
            </a:endParaRPr>
          </a:p>
        </p:txBody>
      </p:sp>
      <p:sp>
        <p:nvSpPr>
          <p:cNvPr id="5719042" name="Rectangle 2"/>
          <p:cNvSpPr>
            <a:spLocks noGrp="1" noRot="1" noChangeAspect="1" noChangeArrowheads="1" noTextEdit="1"/>
          </p:cNvSpPr>
          <p:nvPr>
            <p:ph type="sldImg"/>
          </p:nvPr>
        </p:nvSpPr>
        <p:spPr>
          <a:xfrm>
            <a:off x="1204913" y="704850"/>
            <a:ext cx="4695825" cy="3521075"/>
          </a:xfrm>
          <a:ln/>
          <a:extLst>
            <a:ext uri="{FAA26D3D-D897-4be2-8F04-BA451C77F1D7}">
              <ma14:placeholderFlag xmlns:ma14="http://schemas.microsoft.com/office/mac/drawingml/2011/main" xmlns="" val="1"/>
            </a:ext>
          </a:extLst>
        </p:spPr>
      </p:sp>
      <p:sp>
        <p:nvSpPr>
          <p:cNvPr id="5719043" name="Rectangle 3"/>
          <p:cNvSpPr>
            <a:spLocks noGrp="1" noChangeArrowheads="1"/>
          </p:cNvSpPr>
          <p:nvPr>
            <p:ph type="body" idx="1"/>
          </p:nvPr>
        </p:nvSpPr>
        <p:spPr>
          <a:xfrm>
            <a:off x="710890" y="4458965"/>
            <a:ext cx="5680696" cy="4225294"/>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27728890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4507" eaLnBrk="0" hangingPunct="0">
              <a:defRPr sz="2800" b="1">
                <a:solidFill>
                  <a:schemeClr val="tx1"/>
                </a:solidFill>
                <a:latin typeface="Georgia" charset="0"/>
                <a:ea typeface="ＭＳ Ｐゴシック" charset="0"/>
                <a:cs typeface="ＭＳ Ｐゴシック" charset="0"/>
              </a:defRPr>
            </a:lvl1pPr>
            <a:lvl2pPr marL="749859" indent="-288407" defTabSz="924507" eaLnBrk="0" hangingPunct="0">
              <a:defRPr sz="2800" b="1">
                <a:solidFill>
                  <a:schemeClr val="tx1"/>
                </a:solidFill>
                <a:latin typeface="Georgia" charset="0"/>
                <a:ea typeface="ＭＳ Ｐゴシック" charset="0"/>
              </a:defRPr>
            </a:lvl2pPr>
            <a:lvl3pPr marL="1153630" indent="-230726" defTabSz="924507" eaLnBrk="0" hangingPunct="0">
              <a:defRPr sz="2800" b="1">
                <a:solidFill>
                  <a:schemeClr val="tx1"/>
                </a:solidFill>
                <a:latin typeface="Georgia" charset="0"/>
                <a:ea typeface="ＭＳ Ｐゴシック" charset="0"/>
              </a:defRPr>
            </a:lvl3pPr>
            <a:lvl4pPr marL="1615082" indent="-230726" defTabSz="924507" eaLnBrk="0" hangingPunct="0">
              <a:defRPr sz="2800" b="1">
                <a:solidFill>
                  <a:schemeClr val="tx1"/>
                </a:solidFill>
                <a:latin typeface="Georgia" charset="0"/>
                <a:ea typeface="ＭＳ Ｐゴシック" charset="0"/>
              </a:defRPr>
            </a:lvl4pPr>
            <a:lvl5pPr marL="2076534" indent="-230726" defTabSz="924507" eaLnBrk="0" hangingPunct="0">
              <a:defRPr sz="2800" b="1">
                <a:solidFill>
                  <a:schemeClr val="tx1"/>
                </a:solidFill>
                <a:latin typeface="Georgia" charset="0"/>
                <a:ea typeface="ＭＳ Ｐゴシック" charset="0"/>
              </a:defRPr>
            </a:lvl5pPr>
            <a:lvl6pPr marL="2537986"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99438"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60890"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922342"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eaLnBrk="1" hangingPunct="1">
              <a:defRPr/>
            </a:pPr>
            <a:fld id="{DEFC00CC-EB78-0F4B-8F75-78A156DD091F}" type="slidenum">
              <a:rPr lang="en-US" sz="1200" b="0">
                <a:latin typeface="Times New Roman" charset="0"/>
              </a:rPr>
              <a:pPr eaLnBrk="1" hangingPunct="1">
                <a:defRPr/>
              </a:pPr>
              <a:t>52</a:t>
            </a:fld>
            <a:endParaRPr lang="en-US" sz="1200" b="0">
              <a:latin typeface="Times New Roman" charset="0"/>
            </a:endParaRPr>
          </a:p>
        </p:txBody>
      </p:sp>
      <p:sp>
        <p:nvSpPr>
          <p:cNvPr id="5719042" name="Rectangle 2"/>
          <p:cNvSpPr>
            <a:spLocks noGrp="1" noRot="1" noChangeAspect="1" noChangeArrowheads="1" noTextEdit="1"/>
          </p:cNvSpPr>
          <p:nvPr>
            <p:ph type="sldImg"/>
          </p:nvPr>
        </p:nvSpPr>
        <p:spPr>
          <a:xfrm>
            <a:off x="1204913" y="704850"/>
            <a:ext cx="4695825" cy="3521075"/>
          </a:xfrm>
          <a:ln/>
          <a:extLst>
            <a:ext uri="{FAA26D3D-D897-4be2-8F04-BA451C77F1D7}">
              <ma14:placeholderFlag xmlns:ma14="http://schemas.microsoft.com/office/mac/drawingml/2011/main" xmlns="" val="1"/>
            </a:ext>
          </a:extLst>
        </p:spPr>
      </p:sp>
      <p:sp>
        <p:nvSpPr>
          <p:cNvPr id="5719043" name="Rectangle 3"/>
          <p:cNvSpPr>
            <a:spLocks noGrp="1" noChangeArrowheads="1"/>
          </p:cNvSpPr>
          <p:nvPr>
            <p:ph type="body" idx="1"/>
          </p:nvPr>
        </p:nvSpPr>
        <p:spPr>
          <a:xfrm>
            <a:off x="710890" y="4458965"/>
            <a:ext cx="5680696" cy="4225294"/>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3135612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4507" eaLnBrk="0" hangingPunct="0">
              <a:defRPr sz="2800" b="1">
                <a:solidFill>
                  <a:schemeClr val="tx1"/>
                </a:solidFill>
                <a:latin typeface="Georgia" charset="0"/>
                <a:ea typeface="ＭＳ Ｐゴシック" charset="0"/>
                <a:cs typeface="ＭＳ Ｐゴシック" charset="0"/>
              </a:defRPr>
            </a:lvl1pPr>
            <a:lvl2pPr marL="749859" indent="-288407" defTabSz="924507" eaLnBrk="0" hangingPunct="0">
              <a:defRPr sz="2800" b="1">
                <a:solidFill>
                  <a:schemeClr val="tx1"/>
                </a:solidFill>
                <a:latin typeface="Georgia" charset="0"/>
                <a:ea typeface="ＭＳ Ｐゴシック" charset="0"/>
              </a:defRPr>
            </a:lvl2pPr>
            <a:lvl3pPr marL="1153630" indent="-230726" defTabSz="924507" eaLnBrk="0" hangingPunct="0">
              <a:defRPr sz="2800" b="1">
                <a:solidFill>
                  <a:schemeClr val="tx1"/>
                </a:solidFill>
                <a:latin typeface="Georgia" charset="0"/>
                <a:ea typeface="ＭＳ Ｐゴシック" charset="0"/>
              </a:defRPr>
            </a:lvl3pPr>
            <a:lvl4pPr marL="1615082" indent="-230726" defTabSz="924507" eaLnBrk="0" hangingPunct="0">
              <a:defRPr sz="2800" b="1">
                <a:solidFill>
                  <a:schemeClr val="tx1"/>
                </a:solidFill>
                <a:latin typeface="Georgia" charset="0"/>
                <a:ea typeface="ＭＳ Ｐゴシック" charset="0"/>
              </a:defRPr>
            </a:lvl4pPr>
            <a:lvl5pPr marL="2076534" indent="-230726" defTabSz="924507" eaLnBrk="0" hangingPunct="0">
              <a:defRPr sz="2800" b="1">
                <a:solidFill>
                  <a:schemeClr val="tx1"/>
                </a:solidFill>
                <a:latin typeface="Georgia" charset="0"/>
                <a:ea typeface="ＭＳ Ｐゴシック" charset="0"/>
              </a:defRPr>
            </a:lvl5pPr>
            <a:lvl6pPr marL="2537986"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99438"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60890"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922342"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eaLnBrk="1" hangingPunct="1">
              <a:defRPr/>
            </a:pPr>
            <a:fld id="{DEFC00CC-EB78-0F4B-8F75-78A156DD091F}" type="slidenum">
              <a:rPr lang="en-US" sz="1200" b="0">
                <a:latin typeface="Times New Roman" charset="0"/>
              </a:rPr>
              <a:pPr eaLnBrk="1" hangingPunct="1">
                <a:defRPr/>
              </a:pPr>
              <a:t>53</a:t>
            </a:fld>
            <a:endParaRPr lang="en-US" sz="1200" b="0">
              <a:latin typeface="Times New Roman" charset="0"/>
            </a:endParaRPr>
          </a:p>
        </p:txBody>
      </p:sp>
      <p:sp>
        <p:nvSpPr>
          <p:cNvPr id="5719042" name="Rectangle 2"/>
          <p:cNvSpPr>
            <a:spLocks noGrp="1" noRot="1" noChangeAspect="1" noChangeArrowheads="1" noTextEdit="1"/>
          </p:cNvSpPr>
          <p:nvPr>
            <p:ph type="sldImg"/>
          </p:nvPr>
        </p:nvSpPr>
        <p:spPr>
          <a:xfrm>
            <a:off x="1204913" y="704850"/>
            <a:ext cx="4695825" cy="3521075"/>
          </a:xfrm>
          <a:ln/>
          <a:extLst>
            <a:ext uri="{FAA26D3D-D897-4be2-8F04-BA451C77F1D7}">
              <ma14:placeholderFlag xmlns:ma14="http://schemas.microsoft.com/office/mac/drawingml/2011/main" xmlns="" val="1"/>
            </a:ext>
          </a:extLst>
        </p:spPr>
      </p:sp>
      <p:sp>
        <p:nvSpPr>
          <p:cNvPr id="5719043" name="Rectangle 3"/>
          <p:cNvSpPr>
            <a:spLocks noGrp="1" noChangeArrowheads="1"/>
          </p:cNvSpPr>
          <p:nvPr>
            <p:ph type="body" idx="1"/>
          </p:nvPr>
        </p:nvSpPr>
        <p:spPr>
          <a:xfrm>
            <a:off x="710890" y="4458965"/>
            <a:ext cx="5680696" cy="4225294"/>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2281828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4507" eaLnBrk="0" hangingPunct="0">
              <a:defRPr sz="2800" b="1">
                <a:solidFill>
                  <a:schemeClr val="tx1"/>
                </a:solidFill>
                <a:latin typeface="Georgia" charset="0"/>
                <a:ea typeface="ＭＳ Ｐゴシック" charset="0"/>
                <a:cs typeface="ＭＳ Ｐゴシック" charset="0"/>
              </a:defRPr>
            </a:lvl1pPr>
            <a:lvl2pPr marL="749859" indent="-288407" defTabSz="924507" eaLnBrk="0" hangingPunct="0">
              <a:defRPr sz="2800" b="1">
                <a:solidFill>
                  <a:schemeClr val="tx1"/>
                </a:solidFill>
                <a:latin typeface="Georgia" charset="0"/>
                <a:ea typeface="ＭＳ Ｐゴシック" charset="0"/>
              </a:defRPr>
            </a:lvl2pPr>
            <a:lvl3pPr marL="1153630" indent="-230726" defTabSz="924507" eaLnBrk="0" hangingPunct="0">
              <a:defRPr sz="2800" b="1">
                <a:solidFill>
                  <a:schemeClr val="tx1"/>
                </a:solidFill>
                <a:latin typeface="Georgia" charset="0"/>
                <a:ea typeface="ＭＳ Ｐゴシック" charset="0"/>
              </a:defRPr>
            </a:lvl3pPr>
            <a:lvl4pPr marL="1615082" indent="-230726" defTabSz="924507" eaLnBrk="0" hangingPunct="0">
              <a:defRPr sz="2800" b="1">
                <a:solidFill>
                  <a:schemeClr val="tx1"/>
                </a:solidFill>
                <a:latin typeface="Georgia" charset="0"/>
                <a:ea typeface="ＭＳ Ｐゴシック" charset="0"/>
              </a:defRPr>
            </a:lvl4pPr>
            <a:lvl5pPr marL="2076534" indent="-230726" defTabSz="924507" eaLnBrk="0" hangingPunct="0">
              <a:defRPr sz="2800" b="1">
                <a:solidFill>
                  <a:schemeClr val="tx1"/>
                </a:solidFill>
                <a:latin typeface="Georgia" charset="0"/>
                <a:ea typeface="ＭＳ Ｐゴシック" charset="0"/>
              </a:defRPr>
            </a:lvl5pPr>
            <a:lvl6pPr marL="2537986"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99438"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60890"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922342"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eaLnBrk="1" hangingPunct="1">
              <a:defRPr/>
            </a:pPr>
            <a:fld id="{DEFC00CC-EB78-0F4B-8F75-78A156DD091F}" type="slidenum">
              <a:rPr lang="en-US" sz="1200" b="0">
                <a:latin typeface="Times New Roman" charset="0"/>
              </a:rPr>
              <a:pPr eaLnBrk="1" hangingPunct="1">
                <a:defRPr/>
              </a:pPr>
              <a:t>54</a:t>
            </a:fld>
            <a:endParaRPr lang="en-US" sz="1200" b="0">
              <a:latin typeface="Times New Roman" charset="0"/>
            </a:endParaRPr>
          </a:p>
        </p:txBody>
      </p:sp>
      <p:sp>
        <p:nvSpPr>
          <p:cNvPr id="5719042" name="Rectangle 2"/>
          <p:cNvSpPr>
            <a:spLocks noGrp="1" noRot="1" noChangeAspect="1" noChangeArrowheads="1" noTextEdit="1"/>
          </p:cNvSpPr>
          <p:nvPr>
            <p:ph type="sldImg"/>
          </p:nvPr>
        </p:nvSpPr>
        <p:spPr>
          <a:xfrm>
            <a:off x="1204913" y="704850"/>
            <a:ext cx="4695825" cy="3521075"/>
          </a:xfrm>
          <a:ln/>
          <a:extLst>
            <a:ext uri="{FAA26D3D-D897-4be2-8F04-BA451C77F1D7}">
              <ma14:placeholderFlag xmlns:ma14="http://schemas.microsoft.com/office/mac/drawingml/2011/main" xmlns="" val="1"/>
            </a:ext>
          </a:extLst>
        </p:spPr>
      </p:sp>
      <p:sp>
        <p:nvSpPr>
          <p:cNvPr id="5719043" name="Rectangle 3"/>
          <p:cNvSpPr>
            <a:spLocks noGrp="1" noChangeArrowheads="1"/>
          </p:cNvSpPr>
          <p:nvPr>
            <p:ph type="body" idx="1"/>
          </p:nvPr>
        </p:nvSpPr>
        <p:spPr>
          <a:xfrm>
            <a:off x="710890" y="4458965"/>
            <a:ext cx="5680696" cy="4225294"/>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3226047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4507" eaLnBrk="0" hangingPunct="0">
              <a:defRPr sz="2800" b="1">
                <a:solidFill>
                  <a:schemeClr val="tx1"/>
                </a:solidFill>
                <a:latin typeface="Georgia" charset="0"/>
                <a:ea typeface="ＭＳ Ｐゴシック" charset="0"/>
                <a:cs typeface="ＭＳ Ｐゴシック" charset="0"/>
              </a:defRPr>
            </a:lvl1pPr>
            <a:lvl2pPr marL="749859" indent="-288407" defTabSz="924507" eaLnBrk="0" hangingPunct="0">
              <a:defRPr sz="2800" b="1">
                <a:solidFill>
                  <a:schemeClr val="tx1"/>
                </a:solidFill>
                <a:latin typeface="Georgia" charset="0"/>
                <a:ea typeface="ＭＳ Ｐゴシック" charset="0"/>
              </a:defRPr>
            </a:lvl2pPr>
            <a:lvl3pPr marL="1153630" indent="-230726" defTabSz="924507" eaLnBrk="0" hangingPunct="0">
              <a:defRPr sz="2800" b="1">
                <a:solidFill>
                  <a:schemeClr val="tx1"/>
                </a:solidFill>
                <a:latin typeface="Georgia" charset="0"/>
                <a:ea typeface="ＭＳ Ｐゴシック" charset="0"/>
              </a:defRPr>
            </a:lvl3pPr>
            <a:lvl4pPr marL="1615082" indent="-230726" defTabSz="924507" eaLnBrk="0" hangingPunct="0">
              <a:defRPr sz="2800" b="1">
                <a:solidFill>
                  <a:schemeClr val="tx1"/>
                </a:solidFill>
                <a:latin typeface="Georgia" charset="0"/>
                <a:ea typeface="ＭＳ Ｐゴシック" charset="0"/>
              </a:defRPr>
            </a:lvl4pPr>
            <a:lvl5pPr marL="2076534" indent="-230726" defTabSz="924507" eaLnBrk="0" hangingPunct="0">
              <a:defRPr sz="2800" b="1">
                <a:solidFill>
                  <a:schemeClr val="tx1"/>
                </a:solidFill>
                <a:latin typeface="Georgia" charset="0"/>
                <a:ea typeface="ＭＳ Ｐゴシック" charset="0"/>
              </a:defRPr>
            </a:lvl5pPr>
            <a:lvl6pPr marL="2537986"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99438"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60890"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922342"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eaLnBrk="1" hangingPunct="1">
              <a:defRPr/>
            </a:pPr>
            <a:fld id="{DEFC00CC-EB78-0F4B-8F75-78A156DD091F}" type="slidenum">
              <a:rPr lang="en-US" sz="1200" b="0">
                <a:latin typeface="Times New Roman" charset="0"/>
              </a:rPr>
              <a:pPr eaLnBrk="1" hangingPunct="1">
                <a:defRPr/>
              </a:pPr>
              <a:t>55</a:t>
            </a:fld>
            <a:endParaRPr lang="en-US" sz="1200" b="0">
              <a:latin typeface="Times New Roman" charset="0"/>
            </a:endParaRPr>
          </a:p>
        </p:txBody>
      </p:sp>
      <p:sp>
        <p:nvSpPr>
          <p:cNvPr id="5719042" name="Rectangle 2"/>
          <p:cNvSpPr>
            <a:spLocks noGrp="1" noRot="1" noChangeAspect="1" noChangeArrowheads="1" noTextEdit="1"/>
          </p:cNvSpPr>
          <p:nvPr>
            <p:ph type="sldImg"/>
          </p:nvPr>
        </p:nvSpPr>
        <p:spPr>
          <a:xfrm>
            <a:off x="1204913" y="704850"/>
            <a:ext cx="4695825" cy="3521075"/>
          </a:xfrm>
          <a:ln/>
          <a:extLst>
            <a:ext uri="{FAA26D3D-D897-4be2-8F04-BA451C77F1D7}">
              <ma14:placeholderFlag xmlns:ma14="http://schemas.microsoft.com/office/mac/drawingml/2011/main" xmlns="" val="1"/>
            </a:ext>
          </a:extLst>
        </p:spPr>
      </p:sp>
      <p:sp>
        <p:nvSpPr>
          <p:cNvPr id="5719043" name="Rectangle 3"/>
          <p:cNvSpPr>
            <a:spLocks noGrp="1" noChangeArrowheads="1"/>
          </p:cNvSpPr>
          <p:nvPr>
            <p:ph type="body" idx="1"/>
          </p:nvPr>
        </p:nvSpPr>
        <p:spPr>
          <a:xfrm>
            <a:off x="710890" y="4458965"/>
            <a:ext cx="5680696" cy="4225294"/>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40924527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4507" eaLnBrk="0" hangingPunct="0">
              <a:defRPr sz="2800" b="1">
                <a:solidFill>
                  <a:schemeClr val="tx1"/>
                </a:solidFill>
                <a:latin typeface="Georgia" charset="0"/>
                <a:ea typeface="ＭＳ Ｐゴシック" charset="0"/>
                <a:cs typeface="ＭＳ Ｐゴシック" charset="0"/>
              </a:defRPr>
            </a:lvl1pPr>
            <a:lvl2pPr marL="749859" indent="-288407" defTabSz="924507" eaLnBrk="0" hangingPunct="0">
              <a:defRPr sz="2800" b="1">
                <a:solidFill>
                  <a:schemeClr val="tx1"/>
                </a:solidFill>
                <a:latin typeface="Georgia" charset="0"/>
                <a:ea typeface="ＭＳ Ｐゴシック" charset="0"/>
              </a:defRPr>
            </a:lvl2pPr>
            <a:lvl3pPr marL="1153630" indent="-230726" defTabSz="924507" eaLnBrk="0" hangingPunct="0">
              <a:defRPr sz="2800" b="1">
                <a:solidFill>
                  <a:schemeClr val="tx1"/>
                </a:solidFill>
                <a:latin typeface="Georgia" charset="0"/>
                <a:ea typeface="ＭＳ Ｐゴシック" charset="0"/>
              </a:defRPr>
            </a:lvl3pPr>
            <a:lvl4pPr marL="1615082" indent="-230726" defTabSz="924507" eaLnBrk="0" hangingPunct="0">
              <a:defRPr sz="2800" b="1">
                <a:solidFill>
                  <a:schemeClr val="tx1"/>
                </a:solidFill>
                <a:latin typeface="Georgia" charset="0"/>
                <a:ea typeface="ＭＳ Ｐゴシック" charset="0"/>
              </a:defRPr>
            </a:lvl4pPr>
            <a:lvl5pPr marL="2076534" indent="-230726" defTabSz="924507" eaLnBrk="0" hangingPunct="0">
              <a:defRPr sz="2800" b="1">
                <a:solidFill>
                  <a:schemeClr val="tx1"/>
                </a:solidFill>
                <a:latin typeface="Georgia" charset="0"/>
                <a:ea typeface="ＭＳ Ｐゴシック" charset="0"/>
              </a:defRPr>
            </a:lvl5pPr>
            <a:lvl6pPr marL="2537986"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99438"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60890"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922342" indent="-230726" defTabSz="924507"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eaLnBrk="1" hangingPunct="1">
              <a:defRPr/>
            </a:pPr>
            <a:fld id="{E1F2C0D6-F124-C147-AAD3-F8BBF142C2DA}" type="slidenum">
              <a:rPr lang="en-US" sz="1200" b="0">
                <a:latin typeface="Times New Roman" charset="0"/>
              </a:rPr>
              <a:pPr eaLnBrk="1" hangingPunct="1">
                <a:defRPr/>
              </a:pPr>
              <a:t>56</a:t>
            </a:fld>
            <a:endParaRPr lang="en-US" sz="1200" b="0">
              <a:latin typeface="Times New Roman" charset="0"/>
            </a:endParaRPr>
          </a:p>
        </p:txBody>
      </p:sp>
      <p:sp>
        <p:nvSpPr>
          <p:cNvPr id="5798914" name="Rectangle 2"/>
          <p:cNvSpPr>
            <a:spLocks noGrp="1" noRot="1" noChangeAspect="1" noChangeArrowheads="1" noTextEdit="1"/>
          </p:cNvSpPr>
          <p:nvPr>
            <p:ph type="sldImg"/>
          </p:nvPr>
        </p:nvSpPr>
        <p:spPr>
          <a:xfrm>
            <a:off x="1204913" y="704850"/>
            <a:ext cx="4695825" cy="3521075"/>
          </a:xfrm>
          <a:ln/>
          <a:extLst>
            <a:ext uri="{FAA26D3D-D897-4be2-8F04-BA451C77F1D7}">
              <ma14:placeholderFlag xmlns:ma14="http://schemas.microsoft.com/office/mac/drawingml/2011/main" xmlns="" val="1"/>
            </a:ext>
          </a:extLst>
        </p:spPr>
      </p:sp>
      <p:sp>
        <p:nvSpPr>
          <p:cNvPr id="5798915" name="Rectangle 3"/>
          <p:cNvSpPr>
            <a:spLocks noGrp="1" noChangeArrowheads="1"/>
          </p:cNvSpPr>
          <p:nvPr>
            <p:ph type="body" idx="1"/>
          </p:nvPr>
        </p:nvSpPr>
        <p:spPr>
          <a:xfrm>
            <a:off x="710890" y="4458965"/>
            <a:ext cx="5680696" cy="4225294"/>
          </a:xfrm>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1006233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DC564-30FE-4682-9BF7-1C97A5A4D03F}" type="slidenum">
              <a:rPr lang="en-US"/>
              <a:pPr/>
              <a:t>6</a:t>
            </a:fld>
            <a:endParaRPr lang="en-US" dirty="0"/>
          </a:p>
        </p:txBody>
      </p:sp>
      <p:sp>
        <p:nvSpPr>
          <p:cNvPr id="26626" name="Rectangle 2"/>
          <p:cNvSpPr>
            <a:spLocks noGrp="1" noRot="1" noChangeAspect="1" noChangeArrowheads="1" noTextEdit="1"/>
          </p:cNvSpPr>
          <p:nvPr>
            <p:ph type="sldImg"/>
          </p:nvPr>
        </p:nvSpPr>
        <p:spPr>
          <a:xfrm>
            <a:off x="1139825" y="677863"/>
            <a:ext cx="4624388" cy="3467100"/>
          </a:xfrm>
          <a:ln/>
        </p:spPr>
      </p:sp>
      <p:sp>
        <p:nvSpPr>
          <p:cNvPr id="26627"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4263853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DC564-30FE-4682-9BF7-1C97A5A4D03F}" type="slidenum">
              <a:rPr lang="en-US"/>
              <a:pPr/>
              <a:t>7</a:t>
            </a:fld>
            <a:endParaRPr lang="en-US" dirty="0"/>
          </a:p>
        </p:txBody>
      </p:sp>
      <p:sp>
        <p:nvSpPr>
          <p:cNvPr id="26626" name="Rectangle 2"/>
          <p:cNvSpPr>
            <a:spLocks noGrp="1" noRot="1" noChangeAspect="1" noChangeArrowheads="1" noTextEdit="1"/>
          </p:cNvSpPr>
          <p:nvPr>
            <p:ph type="sldImg"/>
          </p:nvPr>
        </p:nvSpPr>
        <p:spPr>
          <a:xfrm>
            <a:off x="1139825" y="677863"/>
            <a:ext cx="4624388" cy="3467100"/>
          </a:xfrm>
          <a:ln/>
        </p:spPr>
      </p:sp>
      <p:sp>
        <p:nvSpPr>
          <p:cNvPr id="26627"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583708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DC564-30FE-4682-9BF7-1C97A5A4D03F}" type="slidenum">
              <a:rPr lang="en-US"/>
              <a:pPr/>
              <a:t>8</a:t>
            </a:fld>
            <a:endParaRPr lang="en-US" dirty="0"/>
          </a:p>
        </p:txBody>
      </p:sp>
      <p:sp>
        <p:nvSpPr>
          <p:cNvPr id="26626" name="Rectangle 2"/>
          <p:cNvSpPr>
            <a:spLocks noGrp="1" noRot="1" noChangeAspect="1" noChangeArrowheads="1" noTextEdit="1"/>
          </p:cNvSpPr>
          <p:nvPr>
            <p:ph type="sldImg"/>
          </p:nvPr>
        </p:nvSpPr>
        <p:spPr>
          <a:xfrm>
            <a:off x="1139825" y="677863"/>
            <a:ext cx="4624388" cy="3467100"/>
          </a:xfrm>
          <a:ln/>
        </p:spPr>
      </p:sp>
      <p:sp>
        <p:nvSpPr>
          <p:cNvPr id="26627"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283049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05462" eaLnBrk="0" hangingPunct="0">
              <a:defRPr sz="2700" b="1">
                <a:solidFill>
                  <a:schemeClr val="tx1"/>
                </a:solidFill>
                <a:latin typeface="Georgia" charset="0"/>
                <a:ea typeface="ＭＳ Ｐゴシック" charset="0"/>
                <a:cs typeface="ＭＳ Ｐゴシック" charset="0"/>
              </a:defRPr>
            </a:lvl1pPr>
            <a:lvl2pPr marL="734412" indent="-282467" defTabSz="905462" eaLnBrk="0" hangingPunct="0">
              <a:defRPr sz="2700" b="1">
                <a:solidFill>
                  <a:schemeClr val="tx1"/>
                </a:solidFill>
                <a:latin typeface="Georgia" charset="0"/>
                <a:ea typeface="ＭＳ Ｐゴシック" charset="0"/>
              </a:defRPr>
            </a:lvl2pPr>
            <a:lvl3pPr marL="1129865" indent="-225973" defTabSz="905462" eaLnBrk="0" hangingPunct="0">
              <a:defRPr sz="2700" b="1">
                <a:solidFill>
                  <a:schemeClr val="tx1"/>
                </a:solidFill>
                <a:latin typeface="Georgia" charset="0"/>
                <a:ea typeface="ＭＳ Ｐゴシック" charset="0"/>
              </a:defRPr>
            </a:lvl3pPr>
            <a:lvl4pPr marL="1581811" indent="-225973" defTabSz="905462" eaLnBrk="0" hangingPunct="0">
              <a:defRPr sz="2700" b="1">
                <a:solidFill>
                  <a:schemeClr val="tx1"/>
                </a:solidFill>
                <a:latin typeface="Georgia" charset="0"/>
                <a:ea typeface="ＭＳ Ｐゴシック" charset="0"/>
              </a:defRPr>
            </a:lvl4pPr>
            <a:lvl5pPr marL="2033758" indent="-225973" defTabSz="905462" eaLnBrk="0" hangingPunct="0">
              <a:defRPr sz="2700" b="1">
                <a:solidFill>
                  <a:schemeClr val="tx1"/>
                </a:solidFill>
                <a:latin typeface="Georgia" charset="0"/>
                <a:ea typeface="ＭＳ Ｐゴシック" charset="0"/>
              </a:defRPr>
            </a:lvl5pPr>
            <a:lvl6pPr marL="2485703"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6pPr>
            <a:lvl7pPr marL="2937649"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7pPr>
            <a:lvl8pPr marL="3389596"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8pPr>
            <a:lvl9pPr marL="3841541" indent="-225973" defTabSz="905462" eaLnBrk="0" fontAlgn="base" hangingPunct="0">
              <a:lnSpc>
                <a:spcPct val="80000"/>
              </a:lnSpc>
              <a:spcBef>
                <a:spcPct val="0"/>
              </a:spcBef>
              <a:spcAft>
                <a:spcPct val="0"/>
              </a:spcAft>
              <a:buChar char="•"/>
              <a:defRPr sz="2700" b="1">
                <a:solidFill>
                  <a:schemeClr val="tx1"/>
                </a:solidFill>
                <a:latin typeface="Georgia" charset="0"/>
                <a:ea typeface="ＭＳ Ｐゴシック" charset="0"/>
              </a:defRPr>
            </a:lvl9pPr>
          </a:lstStyle>
          <a:p>
            <a:pPr eaLnBrk="1" hangingPunct="1">
              <a:defRPr/>
            </a:pPr>
            <a:fld id="{E1F2C0D6-F124-C147-AAD3-F8BBF142C2DA}" type="slidenum">
              <a:rPr lang="en-US" sz="1200" b="0">
                <a:latin typeface="Times New Roman" charset="0"/>
              </a:rPr>
              <a:pPr eaLnBrk="1" hangingPunct="1">
                <a:defRPr/>
              </a:pPr>
              <a:t>9</a:t>
            </a:fld>
            <a:endParaRPr lang="en-US" sz="1200" b="0" dirty="0">
              <a:latin typeface="Times New Roman" charset="0"/>
            </a:endParaRPr>
          </a:p>
        </p:txBody>
      </p:sp>
      <p:sp>
        <p:nvSpPr>
          <p:cNvPr id="5798914" name="Rectangle 2"/>
          <p:cNvSpPr>
            <a:spLocks noGrp="1" noRot="1" noChangeAspect="1" noChangeArrowheads="1" noTextEdit="1"/>
          </p:cNvSpPr>
          <p:nvPr>
            <p:ph type="sldImg"/>
          </p:nvPr>
        </p:nvSpPr>
        <p:spPr>
          <a:xfrm>
            <a:off x="1163638" y="692150"/>
            <a:ext cx="4608512" cy="3455988"/>
          </a:xfrm>
          <a:ln/>
          <a:extLst>
            <a:ext uri="{FAA26D3D-D897-4be2-8F04-BA451C77F1D7}">
              <ma14:placeholderFlag xmlns:ma14="http://schemas.microsoft.com/office/mac/drawingml/2011/main" xmlns="" val="1"/>
            </a:ext>
          </a:extLst>
        </p:spPr>
      </p:sp>
      <p:sp>
        <p:nvSpPr>
          <p:cNvPr id="5798915" name="Rectangle 3"/>
          <p:cNvSpPr>
            <a:spLocks noGrp="1" noChangeArrowheads="1"/>
          </p:cNvSpPr>
          <p:nvPr>
            <p:ph type="body" idx="1"/>
          </p:nvPr>
        </p:nvSpPr>
        <p:spPr>
          <a:xfrm>
            <a:off x="693864" y="4378391"/>
            <a:ext cx="5544647" cy="4148942"/>
          </a:xfrm>
        </p:spPr>
        <p:txBody>
          <a:bodyPr/>
          <a:lstStyle/>
          <a:p>
            <a:pPr eaLnBrk="1" hangingPunct="1">
              <a:defRPr/>
            </a:pPr>
            <a:endParaRPr lang="en-US" dirty="0" smtClean="0">
              <a:cs typeface="+mn-cs"/>
            </a:endParaRPr>
          </a:p>
        </p:txBody>
      </p:sp>
    </p:spTree>
    <p:extLst>
      <p:ext uri="{BB962C8B-B14F-4D97-AF65-F5344CB8AC3E}">
        <p14:creationId xmlns:p14="http://schemas.microsoft.com/office/powerpoint/2010/main" val="105310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5DC564-30FE-4682-9BF7-1C97A5A4D03F}" type="slidenum">
              <a:rPr lang="en-US"/>
              <a:pPr/>
              <a:t>10</a:t>
            </a:fld>
            <a:endParaRPr lang="en-US" dirty="0"/>
          </a:p>
        </p:txBody>
      </p:sp>
      <p:sp>
        <p:nvSpPr>
          <p:cNvPr id="26626" name="Rectangle 2"/>
          <p:cNvSpPr>
            <a:spLocks noGrp="1" noRot="1" noChangeAspect="1" noChangeArrowheads="1" noTextEdit="1"/>
          </p:cNvSpPr>
          <p:nvPr>
            <p:ph type="sldImg"/>
          </p:nvPr>
        </p:nvSpPr>
        <p:spPr>
          <a:xfrm>
            <a:off x="1139825" y="677863"/>
            <a:ext cx="4624388" cy="3467100"/>
          </a:xfrm>
          <a:ln/>
        </p:spPr>
      </p:sp>
      <p:sp>
        <p:nvSpPr>
          <p:cNvPr id="26627" name="Rectangle 3"/>
          <p:cNvSpPr>
            <a:spLocks noGrp="1" noChangeArrowheads="1"/>
          </p:cNvSpPr>
          <p:nvPr>
            <p:ph type="body" idx="1"/>
          </p:nvPr>
        </p:nvSpPr>
        <p:spPr>
          <a:xfrm>
            <a:off x="901850" y="4369339"/>
            <a:ext cx="5104604" cy="4146870"/>
          </a:xfrm>
        </p:spPr>
        <p:txBody>
          <a:bodyPr/>
          <a:lstStyle/>
          <a:p>
            <a:endParaRPr lang="en-US" dirty="0"/>
          </a:p>
        </p:txBody>
      </p:sp>
    </p:spTree>
    <p:extLst>
      <p:ext uri="{BB962C8B-B14F-4D97-AF65-F5344CB8AC3E}">
        <p14:creationId xmlns:p14="http://schemas.microsoft.com/office/powerpoint/2010/main" val="385265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C8962A-C1ED-414F-BCAB-32987608B278}" type="slidenum">
              <a:rPr lang="en-US"/>
              <a:pPr>
                <a:defRPr/>
              </a:pPr>
              <a:t>‹#›</a:t>
            </a:fld>
            <a:endParaRPr lang="en-US"/>
          </a:p>
        </p:txBody>
      </p:sp>
    </p:spTree>
    <p:extLst>
      <p:ext uri="{BB962C8B-B14F-4D97-AF65-F5344CB8AC3E}">
        <p14:creationId xmlns:p14="http://schemas.microsoft.com/office/powerpoint/2010/main" val="3198856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B547A5-9460-B445-8E5F-59ED597A9B2C}" type="slidenum">
              <a:rPr lang="en-US"/>
              <a:pPr>
                <a:defRPr/>
              </a:pPr>
              <a:t>‹#›</a:t>
            </a:fld>
            <a:endParaRPr lang="en-US"/>
          </a:p>
        </p:txBody>
      </p:sp>
    </p:spTree>
    <p:extLst>
      <p:ext uri="{BB962C8B-B14F-4D97-AF65-F5344CB8AC3E}">
        <p14:creationId xmlns:p14="http://schemas.microsoft.com/office/powerpoint/2010/main" val="398738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63DE42-27E4-9146-8872-6476FCFBFA04}" type="slidenum">
              <a:rPr lang="en-US"/>
              <a:pPr>
                <a:defRPr/>
              </a:pPr>
              <a:t>‹#›</a:t>
            </a:fld>
            <a:endParaRPr lang="en-US"/>
          </a:p>
        </p:txBody>
      </p:sp>
    </p:spTree>
    <p:extLst>
      <p:ext uri="{BB962C8B-B14F-4D97-AF65-F5344CB8AC3E}">
        <p14:creationId xmlns:p14="http://schemas.microsoft.com/office/powerpoint/2010/main" val="878091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F53F15-7D0E-1046-9B1F-975DAFCDC5F2}" type="slidenum">
              <a:rPr lang="en-US"/>
              <a:pPr>
                <a:defRPr/>
              </a:pPr>
              <a:t>‹#›</a:t>
            </a:fld>
            <a:endParaRPr lang="en-US"/>
          </a:p>
        </p:txBody>
      </p:sp>
    </p:spTree>
    <p:extLst>
      <p:ext uri="{BB962C8B-B14F-4D97-AF65-F5344CB8AC3E}">
        <p14:creationId xmlns:p14="http://schemas.microsoft.com/office/powerpoint/2010/main" val="4186631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A6F8110-0179-4806-AFFE-11C83964C976}" type="slidenum">
              <a:rPr lang="en-US"/>
              <a:pPr/>
              <a:t>‹#›</a:t>
            </a:fld>
            <a:endParaRPr lang="en-US" dirty="0"/>
          </a:p>
        </p:txBody>
      </p:sp>
    </p:spTree>
    <p:extLst>
      <p:ext uri="{BB962C8B-B14F-4D97-AF65-F5344CB8AC3E}">
        <p14:creationId xmlns:p14="http://schemas.microsoft.com/office/powerpoint/2010/main" val="86890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FD5BA6-3DAC-734E-9014-76C5A8EB7FA6}" type="slidenum">
              <a:rPr lang="en-US"/>
              <a:pPr>
                <a:defRPr/>
              </a:pPr>
              <a:t>‹#›</a:t>
            </a:fld>
            <a:endParaRPr lang="en-US"/>
          </a:p>
        </p:txBody>
      </p:sp>
    </p:spTree>
    <p:extLst>
      <p:ext uri="{BB962C8B-B14F-4D97-AF65-F5344CB8AC3E}">
        <p14:creationId xmlns:p14="http://schemas.microsoft.com/office/powerpoint/2010/main" val="3911617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2ECD4A-5878-AE4F-BE89-F0BA800DFDF8}" type="slidenum">
              <a:rPr lang="en-US"/>
              <a:pPr>
                <a:defRPr/>
              </a:pPr>
              <a:t>‹#›</a:t>
            </a:fld>
            <a:endParaRPr lang="en-US"/>
          </a:p>
        </p:txBody>
      </p:sp>
    </p:spTree>
    <p:extLst>
      <p:ext uri="{BB962C8B-B14F-4D97-AF65-F5344CB8AC3E}">
        <p14:creationId xmlns:p14="http://schemas.microsoft.com/office/powerpoint/2010/main" val="197496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421401-AA4F-EC49-80F2-C19C90C542CB}" type="slidenum">
              <a:rPr lang="en-US"/>
              <a:pPr>
                <a:defRPr/>
              </a:pPr>
              <a:t>‹#›</a:t>
            </a:fld>
            <a:endParaRPr lang="en-US"/>
          </a:p>
        </p:txBody>
      </p:sp>
    </p:spTree>
    <p:extLst>
      <p:ext uri="{BB962C8B-B14F-4D97-AF65-F5344CB8AC3E}">
        <p14:creationId xmlns:p14="http://schemas.microsoft.com/office/powerpoint/2010/main" val="154202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14C2CC-5192-3645-8292-4F35DA8E499C}" type="slidenum">
              <a:rPr lang="en-US"/>
              <a:pPr>
                <a:defRPr/>
              </a:pPr>
              <a:t>‹#›</a:t>
            </a:fld>
            <a:endParaRPr lang="en-US"/>
          </a:p>
        </p:txBody>
      </p:sp>
    </p:spTree>
    <p:extLst>
      <p:ext uri="{BB962C8B-B14F-4D97-AF65-F5344CB8AC3E}">
        <p14:creationId xmlns:p14="http://schemas.microsoft.com/office/powerpoint/2010/main" val="4201699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55510AB-2BC8-B046-B540-B5147B9E9C8C}" type="slidenum">
              <a:rPr lang="en-US"/>
              <a:pPr>
                <a:defRPr/>
              </a:pPr>
              <a:t>‹#›</a:t>
            </a:fld>
            <a:endParaRPr lang="en-US"/>
          </a:p>
        </p:txBody>
      </p:sp>
    </p:spTree>
    <p:extLst>
      <p:ext uri="{BB962C8B-B14F-4D97-AF65-F5344CB8AC3E}">
        <p14:creationId xmlns:p14="http://schemas.microsoft.com/office/powerpoint/2010/main" val="2295305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E51C1A-781A-E64E-9A74-8B4B732B1369}" type="slidenum">
              <a:rPr lang="en-US"/>
              <a:pPr>
                <a:defRPr/>
              </a:pPr>
              <a:t>‹#›</a:t>
            </a:fld>
            <a:endParaRPr lang="en-US"/>
          </a:p>
        </p:txBody>
      </p:sp>
    </p:spTree>
    <p:extLst>
      <p:ext uri="{BB962C8B-B14F-4D97-AF65-F5344CB8AC3E}">
        <p14:creationId xmlns:p14="http://schemas.microsoft.com/office/powerpoint/2010/main" val="3101208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0C3C0B-B38C-A347-B077-CE0FF048C42C}" type="slidenum">
              <a:rPr lang="en-US"/>
              <a:pPr>
                <a:defRPr/>
              </a:pPr>
              <a:t>‹#›</a:t>
            </a:fld>
            <a:endParaRPr lang="en-US"/>
          </a:p>
        </p:txBody>
      </p:sp>
    </p:spTree>
    <p:extLst>
      <p:ext uri="{BB962C8B-B14F-4D97-AF65-F5344CB8AC3E}">
        <p14:creationId xmlns:p14="http://schemas.microsoft.com/office/powerpoint/2010/main" val="167578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AD3461-2C51-9D4D-9621-3176A3BA83E8}" type="slidenum">
              <a:rPr lang="en-US"/>
              <a:pPr>
                <a:defRPr/>
              </a:pPr>
              <a:t>‹#›</a:t>
            </a:fld>
            <a:endParaRPr lang="en-US"/>
          </a:p>
        </p:txBody>
      </p:sp>
    </p:spTree>
    <p:extLst>
      <p:ext uri="{BB962C8B-B14F-4D97-AF65-F5344CB8AC3E}">
        <p14:creationId xmlns:p14="http://schemas.microsoft.com/office/powerpoint/2010/main" val="35630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nSpc>
                <a:spcPct val="100000"/>
              </a:lnSpc>
              <a:buFontTx/>
              <a:buNone/>
              <a:defRPr sz="1400" b="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lnSpc>
                <a:spcPct val="100000"/>
              </a:lnSpc>
              <a:buFontTx/>
              <a:buNone/>
              <a:defRPr sz="1400" b="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lnSpc>
                <a:spcPct val="100000"/>
              </a:lnSpc>
              <a:buFontTx/>
              <a:buNone/>
              <a:defRPr sz="1400" b="0">
                <a:latin typeface="Times New Roman" charset="0"/>
              </a:defRPr>
            </a:lvl1pPr>
          </a:lstStyle>
          <a:p>
            <a:pPr>
              <a:defRPr/>
            </a:pPr>
            <a:fld id="{C0D0A172-CFC5-4D40-B60B-8B7B196A15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7891" name="Rectangle 3"/>
          <p:cNvSpPr>
            <a:spLocks noChangeArrowheads="1"/>
          </p:cNvSpPr>
          <p:nvPr/>
        </p:nvSpPr>
        <p:spPr bwMode="auto">
          <a:xfrm rot="16200000">
            <a:off x="3352800" y="1066800"/>
            <a:ext cx="2438400" cy="9144000"/>
          </a:xfrm>
          <a:prstGeom prst="rect">
            <a:avLst/>
          </a:prstGeom>
          <a:gradFill rotWithShape="1">
            <a:gsLst>
              <a:gs pos="0">
                <a:srgbClr val="747474">
                  <a:alpha val="60001"/>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80000"/>
              </a:lnSpc>
              <a:buFontTx/>
              <a:buChar char="•"/>
              <a:defRPr/>
            </a:pPr>
            <a:endParaRPr lang="en-US">
              <a:effectLst>
                <a:outerShdw blurRad="38100" dist="38100" dir="2700000" algn="tl">
                  <a:srgbClr val="000000">
                    <a:alpha val="43137"/>
                  </a:srgbClr>
                </a:outerShdw>
              </a:effectLst>
              <a:cs typeface="+mn-cs"/>
            </a:endParaRPr>
          </a:p>
        </p:txBody>
      </p:sp>
      <p:pic>
        <p:nvPicPr>
          <p:cNvPr id="16386" name="Picture 5" descr="2010_Trails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817688"/>
            <a:ext cx="449580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0" y="609600"/>
            <a:ext cx="91440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5400" dirty="0" smtClean="0">
                <a:solidFill>
                  <a:srgbClr val="000000"/>
                </a:solidFill>
                <a:latin typeface="Myriad Pro" charset="0"/>
              </a:rPr>
              <a:t>Get excited about 2014!</a:t>
            </a:r>
            <a:endParaRPr lang="en-US" sz="5400" dirty="0">
              <a:solidFill>
                <a:srgbClr val="000000"/>
              </a:solidFill>
              <a:latin typeface="Myriad Pro" charset="0"/>
            </a:endParaRPr>
          </a:p>
        </p:txBody>
      </p:sp>
      <p:sp>
        <p:nvSpPr>
          <p:cNvPr id="9" name="Text Box 4"/>
          <p:cNvSpPr txBox="1">
            <a:spLocks noChangeArrowheads="1"/>
          </p:cNvSpPr>
          <p:nvPr/>
        </p:nvSpPr>
        <p:spPr bwMode="auto">
          <a:xfrm>
            <a:off x="2971800" y="6096000"/>
            <a:ext cx="3200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Georgia" charset="0"/>
                <a:ea typeface="ＭＳ Ｐゴシック" charset="0"/>
                <a:cs typeface="ＭＳ Ｐゴシック" charset="0"/>
              </a:defRPr>
            </a:lvl1pPr>
            <a:lvl2pPr marL="742950" indent="-285750" eaLnBrk="0" hangingPunct="0">
              <a:defRPr sz="2800" b="1">
                <a:solidFill>
                  <a:schemeClr val="tx1"/>
                </a:solidFill>
                <a:latin typeface="Georgia" charset="0"/>
                <a:ea typeface="ＭＳ Ｐゴシック" charset="0"/>
              </a:defRPr>
            </a:lvl2pPr>
            <a:lvl3pPr marL="1143000" indent="-228600" eaLnBrk="0" hangingPunct="0">
              <a:defRPr sz="2800" b="1">
                <a:solidFill>
                  <a:schemeClr val="tx1"/>
                </a:solidFill>
                <a:latin typeface="Georgia" charset="0"/>
                <a:ea typeface="ＭＳ Ｐゴシック" charset="0"/>
              </a:defRPr>
            </a:lvl3pPr>
            <a:lvl4pPr marL="1600200" indent="-228600" eaLnBrk="0" hangingPunct="0">
              <a:defRPr sz="2800" b="1">
                <a:solidFill>
                  <a:schemeClr val="tx1"/>
                </a:solidFill>
                <a:latin typeface="Georgia" charset="0"/>
                <a:ea typeface="ＭＳ Ｐゴシック" charset="0"/>
              </a:defRPr>
            </a:lvl4pPr>
            <a:lvl5pPr marL="2057400" indent="-228600" eaLnBrk="0" hangingPunct="0">
              <a:defRPr sz="2800" b="1">
                <a:solidFill>
                  <a:schemeClr val="tx1"/>
                </a:solidFill>
                <a:latin typeface="Georgia" charset="0"/>
                <a:ea typeface="ＭＳ Ｐゴシック" charset="0"/>
              </a:defRPr>
            </a:lvl5pPr>
            <a:lvl6pPr marL="25146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718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290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8862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algn="ctr" eaLnBrk="1" hangingPunct="1">
              <a:spcBef>
                <a:spcPct val="50000"/>
              </a:spcBef>
              <a:defRPr/>
            </a:pPr>
            <a:r>
              <a:rPr lang="en-US" sz="1200" b="0" dirty="0" smtClean="0">
                <a:latin typeface="Myriad Pro" charset="0"/>
              </a:rPr>
              <a:t>Atlanta Area Council, Atlanta, Georgia</a:t>
            </a:r>
          </a:p>
          <a:p>
            <a:pPr algn="ctr" eaLnBrk="1" hangingPunct="1">
              <a:spcBef>
                <a:spcPct val="50000"/>
              </a:spcBef>
              <a:defRPr/>
            </a:pPr>
            <a:r>
              <a:rPr lang="en-US" sz="1200" b="0" dirty="0" smtClean="0">
                <a:latin typeface="Myriad Pro" charset="0"/>
              </a:rPr>
              <a:t>©2014 Trail</a:t>
            </a:r>
            <a:r>
              <a:rPr lang="en-US" sz="1200" b="0" dirty="0" smtClean="0">
                <a:latin typeface="Myriad Pro"/>
              </a:rPr>
              <a:t>’s</a:t>
            </a:r>
            <a:r>
              <a:rPr lang="en-US" altLang="ja-JP" sz="1200" b="0" dirty="0" smtClean="0">
                <a:latin typeface="Myriad Pro" charset="0"/>
              </a:rPr>
              <a:t> </a:t>
            </a:r>
            <a:r>
              <a:rPr lang="en-US" altLang="ja-JP" sz="1200" b="0" dirty="0">
                <a:latin typeface="Myriad Pro" charset="0"/>
              </a:rPr>
              <a:t>End®. All rights reserved.</a:t>
            </a:r>
            <a:endParaRPr lang="en-US" sz="1200" b="0" dirty="0">
              <a:latin typeface="Myriad Pro" charset="0"/>
            </a:endParaRPr>
          </a:p>
        </p:txBody>
      </p:sp>
      <p:pic>
        <p:nvPicPr>
          <p:cNvPr id="10" name="Picture 6" descr="2010_TrailsEnd"/>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981200" y="1676400"/>
            <a:ext cx="52578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0" y="4876800"/>
            <a:ext cx="91440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800" u="sng" dirty="0" smtClean="0">
                <a:solidFill>
                  <a:srgbClr val="0070C0"/>
                </a:solidFill>
                <a:latin typeface="Myriad Pro" charset="0"/>
              </a:rPr>
              <a:t>atlantabsa.org/popcorn</a:t>
            </a:r>
            <a:endParaRPr lang="en-US" sz="4800" u="sng" dirty="0">
              <a:solidFill>
                <a:srgbClr val="0070C0"/>
              </a:solidFill>
              <a:latin typeface="Myriad Pro" charset="0"/>
            </a:endParaRPr>
          </a:p>
        </p:txBody>
      </p:sp>
    </p:spTree>
    <p:extLst>
      <p:ext uri="{BB962C8B-B14F-4D97-AF65-F5344CB8AC3E}">
        <p14:creationId xmlns:p14="http://schemas.microsoft.com/office/powerpoint/2010/main" val="894301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438834"/>
            <a:ext cx="9144000" cy="646331"/>
          </a:xfrm>
          <a:noFill/>
          <a:ln/>
        </p:spPr>
        <p:txBody>
          <a:bodyPr wrap="square">
            <a:spAutoFit/>
          </a:bodyPr>
          <a:lstStyle/>
          <a:p>
            <a:r>
              <a:rPr lang="en-US" sz="3600" b="1" u="sng" dirty="0" smtClean="0">
                <a:latin typeface="Myriad Pro"/>
              </a:rPr>
              <a:t>Successful Show N Sells</a:t>
            </a:r>
            <a:endParaRPr lang="en-US" sz="3600" u="sng" dirty="0">
              <a:latin typeface="Myriad Pro"/>
            </a:endParaRPr>
          </a:p>
        </p:txBody>
      </p:sp>
      <p:sp>
        <p:nvSpPr>
          <p:cNvPr id="25604" name="Rectangle 4"/>
          <p:cNvSpPr>
            <a:spLocks noChangeArrowheads="1"/>
          </p:cNvSpPr>
          <p:nvPr/>
        </p:nvSpPr>
        <p:spPr bwMode="auto">
          <a:xfrm>
            <a:off x="457200" y="1219200"/>
            <a:ext cx="8077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14350" indent="-514350">
              <a:spcBef>
                <a:spcPct val="20000"/>
              </a:spcBef>
              <a:buClr>
                <a:srgbClr val="000000"/>
              </a:buClr>
              <a:buAutoNum type="arabicPeriod"/>
            </a:pPr>
            <a:r>
              <a:rPr lang="en-US" sz="3600" dirty="0" err="1" smtClean="0">
                <a:solidFill>
                  <a:srgbClr val="000000"/>
                </a:solidFill>
                <a:latin typeface="Myriad Pro"/>
              </a:rPr>
              <a:t>SnS</a:t>
            </a:r>
            <a:r>
              <a:rPr lang="en-US" sz="3600" dirty="0" smtClean="0">
                <a:solidFill>
                  <a:srgbClr val="000000"/>
                </a:solidFill>
                <a:latin typeface="Myriad Pro"/>
              </a:rPr>
              <a:t> Prep</a:t>
            </a:r>
          </a:p>
          <a:p>
            <a:pPr marL="1028700" lvl="1" indent="-571500">
              <a:lnSpc>
                <a:spcPct val="90000"/>
              </a:lnSpc>
              <a:spcBef>
                <a:spcPct val="20000"/>
              </a:spcBef>
              <a:buClr>
                <a:srgbClr val="000000"/>
              </a:buClr>
              <a:buFont typeface="Wingdings" panose="05000000000000000000" pitchFamily="2" charset="2"/>
              <a:buChar char="Ø"/>
            </a:pPr>
            <a:r>
              <a:rPr lang="en-US" sz="3600" dirty="0" smtClean="0">
                <a:solidFill>
                  <a:srgbClr val="000000"/>
                </a:solidFill>
                <a:latin typeface="Myriad Pro"/>
              </a:rPr>
              <a:t>Best location: high traffic areas</a:t>
            </a:r>
          </a:p>
          <a:p>
            <a:pPr marL="1028700" lvl="1" indent="-571500">
              <a:lnSpc>
                <a:spcPct val="90000"/>
              </a:lnSpc>
              <a:spcBef>
                <a:spcPct val="20000"/>
              </a:spcBef>
              <a:buClr>
                <a:srgbClr val="000000"/>
              </a:buClr>
              <a:buFont typeface="Wingdings" panose="05000000000000000000" pitchFamily="2" charset="2"/>
              <a:buChar char="Ø"/>
            </a:pPr>
            <a:r>
              <a:rPr lang="en-US" sz="3600" dirty="0" smtClean="0">
                <a:solidFill>
                  <a:srgbClr val="000000"/>
                </a:solidFill>
                <a:latin typeface="Myriad Pro"/>
              </a:rPr>
              <a:t>Secure </a:t>
            </a:r>
            <a:r>
              <a:rPr lang="en-US" sz="3600" dirty="0" err="1" smtClean="0">
                <a:solidFill>
                  <a:srgbClr val="000000"/>
                </a:solidFill>
                <a:latin typeface="Myriad Pro"/>
              </a:rPr>
              <a:t>SnS</a:t>
            </a:r>
            <a:r>
              <a:rPr lang="en-US" sz="3600" dirty="0" smtClean="0">
                <a:solidFill>
                  <a:srgbClr val="000000"/>
                </a:solidFill>
                <a:latin typeface="Myriad Pro"/>
              </a:rPr>
              <a:t> sites early ... now!</a:t>
            </a:r>
          </a:p>
          <a:p>
            <a:pPr marL="1028700" lvl="1" indent="-571500">
              <a:lnSpc>
                <a:spcPct val="90000"/>
              </a:lnSpc>
              <a:spcBef>
                <a:spcPct val="20000"/>
              </a:spcBef>
              <a:buClr>
                <a:srgbClr val="000000"/>
              </a:buClr>
              <a:buFont typeface="Wingdings" panose="05000000000000000000" pitchFamily="2" charset="2"/>
              <a:buChar char="Ø"/>
            </a:pPr>
            <a:r>
              <a:rPr lang="en-US" sz="3600" dirty="0" smtClean="0">
                <a:solidFill>
                  <a:srgbClr val="000000"/>
                </a:solidFill>
                <a:latin typeface="Myriad Pro"/>
              </a:rPr>
              <a:t>Secure 2+ for each den/patrol.</a:t>
            </a:r>
            <a:br>
              <a:rPr lang="en-US" sz="3600" dirty="0" smtClean="0">
                <a:solidFill>
                  <a:srgbClr val="000000"/>
                </a:solidFill>
                <a:latin typeface="Myriad Pro"/>
              </a:rPr>
            </a:br>
            <a:r>
              <a:rPr lang="en-US" sz="3600" dirty="0" smtClean="0">
                <a:solidFill>
                  <a:srgbClr val="000000"/>
                </a:solidFill>
                <a:latin typeface="Myriad Pro"/>
              </a:rPr>
              <a:t>Have them sign up!</a:t>
            </a:r>
          </a:p>
          <a:p>
            <a:pPr marL="1028700" lvl="1" indent="-571500">
              <a:lnSpc>
                <a:spcPct val="90000"/>
              </a:lnSpc>
              <a:spcBef>
                <a:spcPct val="20000"/>
              </a:spcBef>
              <a:buClr>
                <a:srgbClr val="000000"/>
              </a:buClr>
              <a:buFont typeface="Wingdings" panose="05000000000000000000" pitchFamily="2" charset="2"/>
              <a:buChar char="Ø"/>
            </a:pPr>
            <a:r>
              <a:rPr lang="en-US" sz="3600" dirty="0" smtClean="0">
                <a:solidFill>
                  <a:srgbClr val="000000"/>
                </a:solidFill>
                <a:latin typeface="Myriad Pro"/>
              </a:rPr>
              <a:t>Always wear uniform.</a:t>
            </a:r>
            <a:br>
              <a:rPr lang="en-US" sz="3600" dirty="0" smtClean="0">
                <a:solidFill>
                  <a:srgbClr val="000000"/>
                </a:solidFill>
                <a:latin typeface="Myriad Pro"/>
              </a:rPr>
            </a:br>
            <a:r>
              <a:rPr lang="en-US" sz="2000" dirty="0" smtClean="0">
                <a:solidFill>
                  <a:srgbClr val="000000"/>
                </a:solidFill>
                <a:latin typeface="Myriad Pro"/>
              </a:rPr>
              <a:t>(but you already knew that.)</a:t>
            </a:r>
            <a:endParaRPr lang="en-US" sz="1800" dirty="0">
              <a:solidFill>
                <a:srgbClr val="000000"/>
              </a:solidFill>
              <a:latin typeface="Myriad Pro"/>
            </a:endParaRPr>
          </a:p>
        </p:txBody>
      </p:sp>
      <p:sp>
        <p:nvSpPr>
          <p:cNvPr id="25608" name="Rectangle 8"/>
          <p:cNvSpPr>
            <a:spLocks noChangeArrowheads="1"/>
          </p:cNvSpPr>
          <p:nvPr/>
        </p:nvSpPr>
        <p:spPr bwMode="auto">
          <a:xfrm>
            <a:off x="457200" y="5181600"/>
            <a:ext cx="807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90000"/>
              </a:lnSpc>
              <a:spcBef>
                <a:spcPct val="20000"/>
              </a:spcBef>
              <a:buClr>
                <a:srgbClr val="000000"/>
              </a:buClr>
            </a:pPr>
            <a:endParaRPr lang="en-US" sz="2000" dirty="0">
              <a:solidFill>
                <a:srgbClr val="000000"/>
              </a:solidFill>
              <a:latin typeface="Myriad Pro"/>
            </a:endParaRPr>
          </a:p>
        </p:txBody>
      </p:sp>
      <p:sp>
        <p:nvSpPr>
          <p:cNvPr id="7"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8"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Tree>
    <p:extLst>
      <p:ext uri="{BB962C8B-B14F-4D97-AF65-F5344CB8AC3E}">
        <p14:creationId xmlns:p14="http://schemas.microsoft.com/office/powerpoint/2010/main" val="3018288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4">
                                            <p:txEl>
                                              <p:pRg st="2" end="2"/>
                                            </p:txEl>
                                          </p:spTgt>
                                        </p:tgtEl>
                                        <p:attrNameLst>
                                          <p:attrName>style.visibility</p:attrName>
                                        </p:attrNameLst>
                                      </p:cBhvr>
                                      <p:to>
                                        <p:strVal val="visible"/>
                                      </p:to>
                                    </p:set>
                                    <p:animEffect transition="in" filter="fade">
                                      <p:cBhvr>
                                        <p:cTn id="7" dur="500"/>
                                        <p:tgtEl>
                                          <p:spTgt spid="2560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4">
                                            <p:txEl>
                                              <p:pRg st="3" end="3"/>
                                            </p:txEl>
                                          </p:spTgt>
                                        </p:tgtEl>
                                        <p:attrNameLst>
                                          <p:attrName>style.visibility</p:attrName>
                                        </p:attrNameLst>
                                      </p:cBhvr>
                                      <p:to>
                                        <p:strVal val="visible"/>
                                      </p:to>
                                    </p:set>
                                    <p:animEffect transition="in" filter="fade">
                                      <p:cBhvr>
                                        <p:cTn id="12" dur="500"/>
                                        <p:tgtEl>
                                          <p:spTgt spid="2560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4">
                                            <p:txEl>
                                              <p:pRg st="4" end="4"/>
                                            </p:txEl>
                                          </p:spTgt>
                                        </p:tgtEl>
                                        <p:attrNameLst>
                                          <p:attrName>style.visibility</p:attrName>
                                        </p:attrNameLst>
                                      </p:cBhvr>
                                      <p:to>
                                        <p:strVal val="visible"/>
                                      </p:to>
                                    </p:set>
                                    <p:animEffect transition="in" filter="fade">
                                      <p:cBhvr>
                                        <p:cTn id="17" dur="500"/>
                                        <p:tgtEl>
                                          <p:spTgt spid="256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304800" y="1219200"/>
            <a:ext cx="8534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000000"/>
              </a:buClr>
            </a:pPr>
            <a:r>
              <a:rPr lang="en-US" sz="3600" dirty="0" smtClean="0">
                <a:solidFill>
                  <a:srgbClr val="000000"/>
                </a:solidFill>
                <a:latin typeface="Myriad Pro"/>
              </a:rPr>
              <a:t>2. </a:t>
            </a:r>
            <a:r>
              <a:rPr lang="en-US" sz="3600" dirty="0" err="1" smtClean="0">
                <a:solidFill>
                  <a:srgbClr val="000000"/>
                </a:solidFill>
                <a:latin typeface="Myriad Pro"/>
              </a:rPr>
              <a:t>SnS</a:t>
            </a:r>
            <a:r>
              <a:rPr lang="en-US" sz="3600" dirty="0" smtClean="0">
                <a:solidFill>
                  <a:srgbClr val="000000"/>
                </a:solidFill>
                <a:latin typeface="Myriad Pro"/>
              </a:rPr>
              <a:t> Sales Days</a:t>
            </a:r>
          </a:p>
          <a:p>
            <a:pPr marL="914400" lvl="1" indent="-457200">
              <a:spcBef>
                <a:spcPct val="20000"/>
              </a:spcBef>
              <a:buClr>
                <a:srgbClr val="000000"/>
              </a:buClr>
              <a:buFont typeface="Wingdings" panose="05000000000000000000" pitchFamily="2" charset="2"/>
              <a:buChar char="Ø"/>
            </a:pPr>
            <a:r>
              <a:rPr lang="en-US" dirty="0" smtClean="0">
                <a:solidFill>
                  <a:srgbClr val="000000"/>
                </a:solidFill>
                <a:latin typeface="Myriad Pro"/>
              </a:rPr>
              <a:t>Make it fun: grilling, costumes, music, etc.</a:t>
            </a:r>
          </a:p>
          <a:p>
            <a:pPr marL="914400" lvl="1" indent="-457200">
              <a:spcBef>
                <a:spcPct val="20000"/>
              </a:spcBef>
              <a:buClr>
                <a:srgbClr val="000000"/>
              </a:buClr>
              <a:buFont typeface="Wingdings" panose="05000000000000000000" pitchFamily="2" charset="2"/>
              <a:buChar char="Ø"/>
            </a:pPr>
            <a:r>
              <a:rPr lang="en-US" dirty="0" smtClean="0">
                <a:solidFill>
                  <a:srgbClr val="000000"/>
                </a:solidFill>
                <a:latin typeface="Myriad Pro"/>
              </a:rPr>
              <a:t>2-4 boys per 2 hr. shift</a:t>
            </a:r>
            <a:endParaRPr lang="en-US" dirty="0">
              <a:solidFill>
                <a:srgbClr val="000000"/>
              </a:solidFill>
              <a:latin typeface="Myriad Pro"/>
            </a:endParaRPr>
          </a:p>
          <a:p>
            <a:pPr marL="914400" lvl="1" indent="-457200">
              <a:lnSpc>
                <a:spcPct val="90000"/>
              </a:lnSpc>
              <a:spcBef>
                <a:spcPct val="20000"/>
              </a:spcBef>
              <a:buClr>
                <a:srgbClr val="000000"/>
              </a:buClr>
              <a:buFont typeface="Wingdings" panose="05000000000000000000" pitchFamily="2" charset="2"/>
              <a:buChar char="Ø"/>
            </a:pPr>
            <a:r>
              <a:rPr lang="en-US" dirty="0" smtClean="0">
                <a:solidFill>
                  <a:srgbClr val="000000"/>
                </a:solidFill>
                <a:latin typeface="Myriad Pro"/>
              </a:rPr>
              <a:t>Keep Scouts Engaged: no sitting / staying behind table</a:t>
            </a:r>
          </a:p>
          <a:p>
            <a:pPr marL="914400" lvl="1" indent="-457200">
              <a:lnSpc>
                <a:spcPct val="90000"/>
              </a:lnSpc>
              <a:spcBef>
                <a:spcPct val="20000"/>
              </a:spcBef>
              <a:buClr>
                <a:srgbClr val="000000"/>
              </a:buClr>
              <a:buFont typeface="Wingdings" panose="05000000000000000000" pitchFamily="2" charset="2"/>
              <a:buChar char="Ø"/>
            </a:pPr>
            <a:r>
              <a:rPr lang="en-US" dirty="0" smtClean="0">
                <a:solidFill>
                  <a:srgbClr val="000000"/>
                </a:solidFill>
                <a:latin typeface="Myriad Pro"/>
              </a:rPr>
              <a:t>Be specific with customers on what fundraising is for. Focus </a:t>
            </a:r>
            <a:r>
              <a:rPr lang="en-US" dirty="0">
                <a:solidFill>
                  <a:srgbClr val="000000"/>
                </a:solidFill>
                <a:latin typeface="Myriad Pro"/>
              </a:rPr>
              <a:t>on </a:t>
            </a:r>
            <a:r>
              <a:rPr lang="en-US" dirty="0" smtClean="0">
                <a:solidFill>
                  <a:srgbClr val="000000"/>
                </a:solidFill>
                <a:latin typeface="Myriad Pro"/>
              </a:rPr>
              <a:t>Scouting.</a:t>
            </a:r>
            <a:r>
              <a:rPr lang="en-US" sz="2000" dirty="0" smtClean="0">
                <a:solidFill>
                  <a:srgbClr val="000000"/>
                </a:solidFill>
                <a:latin typeface="Myriad Pro"/>
              </a:rPr>
              <a:t> (Camping, Space Camp, etc.)</a:t>
            </a:r>
            <a:endParaRPr lang="en-US" dirty="0">
              <a:solidFill>
                <a:srgbClr val="000000"/>
              </a:solidFill>
              <a:latin typeface="Myriad Pro"/>
            </a:endParaRPr>
          </a:p>
          <a:p>
            <a:pPr marL="914400" lvl="1" indent="-457200">
              <a:lnSpc>
                <a:spcPct val="90000"/>
              </a:lnSpc>
              <a:spcBef>
                <a:spcPct val="20000"/>
              </a:spcBef>
              <a:buClr>
                <a:srgbClr val="000000"/>
              </a:buClr>
              <a:buFont typeface="Wingdings" panose="05000000000000000000" pitchFamily="2" charset="2"/>
              <a:buChar char="Ø"/>
            </a:pPr>
            <a:r>
              <a:rPr lang="en-US" dirty="0" smtClean="0">
                <a:solidFill>
                  <a:srgbClr val="000000"/>
                </a:solidFill>
                <a:latin typeface="Myriad Pro"/>
              </a:rPr>
              <a:t>Display banners / make signs</a:t>
            </a:r>
          </a:p>
          <a:p>
            <a:pPr marL="914400" lvl="1" indent="-457200">
              <a:lnSpc>
                <a:spcPct val="90000"/>
              </a:lnSpc>
              <a:spcBef>
                <a:spcPct val="20000"/>
              </a:spcBef>
              <a:buClr>
                <a:srgbClr val="000000"/>
              </a:buClr>
              <a:buFont typeface="Wingdings" panose="05000000000000000000" pitchFamily="2" charset="2"/>
              <a:buChar char="Ø"/>
            </a:pPr>
            <a:r>
              <a:rPr lang="en-US" dirty="0" smtClean="0">
                <a:solidFill>
                  <a:srgbClr val="000000"/>
                </a:solidFill>
                <a:latin typeface="Myriad Pro"/>
              </a:rPr>
              <a:t>Have Scouts </a:t>
            </a:r>
            <a:r>
              <a:rPr lang="en-US" u="sng" dirty="0" smtClean="0">
                <a:solidFill>
                  <a:srgbClr val="000000"/>
                </a:solidFill>
                <a:latin typeface="Myriad Pro"/>
              </a:rPr>
              <a:t>practice</a:t>
            </a:r>
            <a:endParaRPr lang="en-US" dirty="0" smtClean="0">
              <a:solidFill>
                <a:srgbClr val="000000"/>
              </a:solidFill>
              <a:latin typeface="Myriad Pro"/>
            </a:endParaRPr>
          </a:p>
          <a:p>
            <a:pPr marL="914400" lvl="1" indent="-457200">
              <a:lnSpc>
                <a:spcPct val="90000"/>
              </a:lnSpc>
              <a:spcBef>
                <a:spcPct val="20000"/>
              </a:spcBef>
              <a:buClr>
                <a:srgbClr val="000000"/>
              </a:buClr>
              <a:buFont typeface="Wingdings" panose="05000000000000000000" pitchFamily="2" charset="2"/>
              <a:buChar char="Ø"/>
            </a:pPr>
            <a:r>
              <a:rPr lang="en-US" dirty="0" smtClean="0">
                <a:solidFill>
                  <a:srgbClr val="000000"/>
                </a:solidFill>
                <a:latin typeface="Myriad Pro"/>
              </a:rPr>
              <a:t>DO NOT break open the microwave boxes</a:t>
            </a:r>
            <a:br>
              <a:rPr lang="en-US" dirty="0" smtClean="0">
                <a:solidFill>
                  <a:srgbClr val="000000"/>
                </a:solidFill>
                <a:latin typeface="Myriad Pro"/>
              </a:rPr>
            </a:br>
            <a:r>
              <a:rPr lang="en-US" sz="1600" dirty="0" smtClean="0">
                <a:solidFill>
                  <a:srgbClr val="000000"/>
                </a:solidFill>
                <a:latin typeface="Myriad Pro"/>
              </a:rPr>
              <a:t>Why? a) not labeled for individual resale, b) have to make 18 x $1 sales instead of 1 x $18 sale. people will almost always give the smallest </a:t>
            </a:r>
            <a:r>
              <a:rPr lang="en-US" sz="1600" smtClean="0">
                <a:solidFill>
                  <a:srgbClr val="000000"/>
                </a:solidFill>
                <a:latin typeface="Myriad Pro"/>
              </a:rPr>
              <a:t>amount.</a:t>
            </a:r>
            <a:endParaRPr lang="en-US" sz="1600" dirty="0">
              <a:solidFill>
                <a:srgbClr val="000000"/>
              </a:solidFill>
              <a:latin typeface="Myriad Pro"/>
            </a:endParaRPr>
          </a:p>
        </p:txBody>
      </p:sp>
      <p:sp>
        <p:nvSpPr>
          <p:cNvPr id="8"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9" name="Rectangle 2"/>
          <p:cNvSpPr>
            <a:spLocks noGrp="1" noChangeArrowheads="1"/>
          </p:cNvSpPr>
          <p:nvPr>
            <p:ph type="ctrTitle"/>
          </p:nvPr>
        </p:nvSpPr>
        <p:spPr>
          <a:xfrm>
            <a:off x="0" y="438834"/>
            <a:ext cx="9144000" cy="646331"/>
          </a:xfrm>
          <a:noFill/>
          <a:ln/>
        </p:spPr>
        <p:txBody>
          <a:bodyPr wrap="square">
            <a:spAutoFit/>
          </a:bodyPr>
          <a:lstStyle/>
          <a:p>
            <a:r>
              <a:rPr lang="en-US" sz="3600" b="1" u="sng" dirty="0" smtClean="0">
                <a:latin typeface="Myriad Pro"/>
              </a:rPr>
              <a:t>Successful Show N Sells</a:t>
            </a:r>
            <a:endParaRPr lang="en-US" sz="3600" u="sng" dirty="0">
              <a:latin typeface="Myriad Pro"/>
            </a:endParaRPr>
          </a:p>
        </p:txBody>
      </p:sp>
      <p:sp>
        <p:nvSpPr>
          <p:cNvPr id="10"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Tree>
    <p:extLst>
      <p:ext uri="{BB962C8B-B14F-4D97-AF65-F5344CB8AC3E}">
        <p14:creationId xmlns:p14="http://schemas.microsoft.com/office/powerpoint/2010/main" val="139100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457200" y="1219200"/>
            <a:ext cx="8077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000000"/>
              </a:buClr>
            </a:pPr>
            <a:r>
              <a:rPr lang="en-US" sz="3600" dirty="0" smtClean="0">
                <a:solidFill>
                  <a:srgbClr val="000000"/>
                </a:solidFill>
                <a:latin typeface="Myriad Pro"/>
              </a:rPr>
              <a:t>3. Selling Ideas</a:t>
            </a:r>
          </a:p>
          <a:p>
            <a:pPr marL="914400" lvl="1" indent="-457200">
              <a:spcBef>
                <a:spcPct val="20000"/>
              </a:spcBef>
              <a:buClr>
                <a:srgbClr val="000000"/>
              </a:buClr>
              <a:buFont typeface="Wingdings" panose="05000000000000000000" pitchFamily="2" charset="2"/>
              <a:buChar char="Ø"/>
            </a:pPr>
            <a:r>
              <a:rPr lang="en-US" dirty="0" smtClean="0">
                <a:solidFill>
                  <a:srgbClr val="000000"/>
                </a:solidFill>
                <a:latin typeface="Myriad Pro"/>
              </a:rPr>
              <a:t>Credit Card Readers. These work well. Try getting a credit card sale as a last resort.</a:t>
            </a:r>
          </a:p>
          <a:p>
            <a:pPr marL="914400" lvl="1" indent="-457200">
              <a:spcBef>
                <a:spcPct val="20000"/>
              </a:spcBef>
              <a:buClr>
                <a:srgbClr val="000000"/>
              </a:buClr>
              <a:buFont typeface="Wingdings" panose="05000000000000000000" pitchFamily="2" charset="2"/>
              <a:buChar char="Ø"/>
            </a:pPr>
            <a:r>
              <a:rPr lang="en-US" dirty="0" smtClean="0">
                <a:solidFill>
                  <a:srgbClr val="000000"/>
                </a:solidFill>
                <a:latin typeface="Myriad Pro"/>
              </a:rPr>
              <a:t>No-Show N Sell: Military Donations</a:t>
            </a:r>
            <a:br>
              <a:rPr lang="en-US" dirty="0" smtClean="0">
                <a:solidFill>
                  <a:srgbClr val="000000"/>
                </a:solidFill>
                <a:latin typeface="Myriad Pro"/>
              </a:rPr>
            </a:br>
            <a:r>
              <a:rPr lang="en-US" sz="2000" dirty="0" smtClean="0">
                <a:solidFill>
                  <a:srgbClr val="000000"/>
                </a:solidFill>
                <a:latin typeface="Myriad Pro"/>
              </a:rPr>
              <a:t>Have no product. Just collect money to buy Military Popcorn. Everyone likes to help both Scouts and the Military!</a:t>
            </a:r>
          </a:p>
          <a:p>
            <a:pPr marL="914400" lvl="1" indent="-457200">
              <a:spcBef>
                <a:spcPct val="20000"/>
              </a:spcBef>
              <a:buClr>
                <a:srgbClr val="000000"/>
              </a:buClr>
              <a:buFont typeface="Wingdings" panose="05000000000000000000" pitchFamily="2" charset="2"/>
              <a:buChar char="Ø"/>
            </a:pPr>
            <a:r>
              <a:rPr lang="en-US" dirty="0" smtClean="0">
                <a:solidFill>
                  <a:srgbClr val="000000"/>
                </a:solidFill>
                <a:latin typeface="Myriad Pro"/>
              </a:rPr>
              <a:t>Snow-N-Sell to Police / Fire Station</a:t>
            </a:r>
            <a:br>
              <a:rPr lang="en-US" dirty="0" smtClean="0">
                <a:solidFill>
                  <a:srgbClr val="000000"/>
                </a:solidFill>
                <a:latin typeface="Myriad Pro"/>
              </a:rPr>
            </a:br>
            <a:r>
              <a:rPr lang="en-US" sz="2000" dirty="0" smtClean="0">
                <a:solidFill>
                  <a:srgbClr val="000000"/>
                </a:solidFill>
                <a:latin typeface="Myriad Pro"/>
              </a:rPr>
              <a:t>Take donated money and buy popcorn. Take it straight to Police or Fire Station. Take pictures. Repeat.</a:t>
            </a:r>
            <a:endParaRPr lang="en-US" sz="1400" dirty="0" smtClean="0">
              <a:solidFill>
                <a:srgbClr val="000000"/>
              </a:solidFill>
              <a:latin typeface="Myriad Pro"/>
            </a:endParaRPr>
          </a:p>
          <a:p>
            <a:pPr marL="914400" lvl="1" indent="-457200">
              <a:spcBef>
                <a:spcPct val="20000"/>
              </a:spcBef>
              <a:buClr>
                <a:srgbClr val="000000"/>
              </a:buClr>
              <a:buFont typeface="Wingdings" panose="05000000000000000000" pitchFamily="2" charset="2"/>
              <a:buChar char="Ø"/>
            </a:pPr>
            <a:r>
              <a:rPr lang="en-US" dirty="0" smtClean="0">
                <a:solidFill>
                  <a:srgbClr val="000000"/>
                </a:solidFill>
                <a:latin typeface="Myriad Pro"/>
              </a:rPr>
              <a:t>Show-N-Sell-N-Deliver: Hub approach</a:t>
            </a:r>
            <a:br>
              <a:rPr lang="en-US" dirty="0" smtClean="0">
                <a:solidFill>
                  <a:srgbClr val="000000"/>
                </a:solidFill>
                <a:latin typeface="Myriad Pro"/>
              </a:rPr>
            </a:br>
            <a:r>
              <a:rPr lang="en-US" sz="2000" dirty="0" smtClean="0">
                <a:solidFill>
                  <a:srgbClr val="000000"/>
                </a:solidFill>
                <a:latin typeface="Myriad Pro"/>
              </a:rPr>
              <a:t>Have Show-N-Sell but with extra stock. While some scouts sell at store, rest of Scouts canvas nearby neighborhoods with Show-N-</a:t>
            </a:r>
            <a:r>
              <a:rPr lang="en-US" sz="2000" u="sng" dirty="0" smtClean="0">
                <a:solidFill>
                  <a:srgbClr val="000000"/>
                </a:solidFill>
                <a:latin typeface="Myriad Pro"/>
              </a:rPr>
              <a:t>Deliver</a:t>
            </a:r>
            <a:r>
              <a:rPr lang="en-US" sz="2000" dirty="0" smtClean="0">
                <a:solidFill>
                  <a:srgbClr val="000000"/>
                </a:solidFill>
                <a:latin typeface="Myriad Pro"/>
              </a:rPr>
              <a:t> and restock from store’s sale.</a:t>
            </a:r>
            <a:endParaRPr lang="en-US" sz="2000" dirty="0">
              <a:solidFill>
                <a:srgbClr val="000000"/>
              </a:solidFill>
              <a:latin typeface="Myriad Pro"/>
            </a:endParaRPr>
          </a:p>
        </p:txBody>
      </p:sp>
      <p:sp>
        <p:nvSpPr>
          <p:cNvPr id="8"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9" name="Rectangle 2"/>
          <p:cNvSpPr>
            <a:spLocks noGrp="1" noChangeArrowheads="1"/>
          </p:cNvSpPr>
          <p:nvPr>
            <p:ph type="ctrTitle"/>
          </p:nvPr>
        </p:nvSpPr>
        <p:spPr>
          <a:xfrm>
            <a:off x="0" y="438834"/>
            <a:ext cx="9144000" cy="646331"/>
          </a:xfrm>
          <a:noFill/>
          <a:ln/>
        </p:spPr>
        <p:txBody>
          <a:bodyPr wrap="square">
            <a:spAutoFit/>
          </a:bodyPr>
          <a:lstStyle/>
          <a:p>
            <a:r>
              <a:rPr lang="en-US" sz="3600" b="1" u="sng" dirty="0" smtClean="0">
                <a:latin typeface="Myriad Pro"/>
              </a:rPr>
              <a:t>Successful Show N Sells</a:t>
            </a:r>
            <a:endParaRPr lang="en-US" sz="3600" u="sng" dirty="0">
              <a:latin typeface="Myriad Pro"/>
            </a:endParaRPr>
          </a:p>
        </p:txBody>
      </p:sp>
      <p:sp>
        <p:nvSpPr>
          <p:cNvPr id="10"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Tree>
    <p:extLst>
      <p:ext uri="{BB962C8B-B14F-4D97-AF65-F5344CB8AC3E}">
        <p14:creationId xmlns:p14="http://schemas.microsoft.com/office/powerpoint/2010/main" val="926787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5">
                                            <p:txEl>
                                              <p:pRg st="2" end="2"/>
                                            </p:txEl>
                                          </p:spTgt>
                                        </p:tgtEl>
                                        <p:attrNameLst>
                                          <p:attrName>style.visibility</p:attrName>
                                        </p:attrNameLst>
                                      </p:cBhvr>
                                      <p:to>
                                        <p:strVal val="visible"/>
                                      </p:to>
                                    </p:set>
                                    <p:animEffect transition="in" filter="fade">
                                      <p:cBhvr>
                                        <p:cTn id="7" dur="500"/>
                                        <p:tgtEl>
                                          <p:spTgt spid="2560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5">
                                            <p:txEl>
                                              <p:pRg st="3" end="3"/>
                                            </p:txEl>
                                          </p:spTgt>
                                        </p:tgtEl>
                                        <p:attrNameLst>
                                          <p:attrName>style.visibility</p:attrName>
                                        </p:attrNameLst>
                                      </p:cBhvr>
                                      <p:to>
                                        <p:strVal val="visible"/>
                                      </p:to>
                                    </p:set>
                                    <p:animEffect transition="in" filter="fade">
                                      <p:cBhvr>
                                        <p:cTn id="12" dur="500"/>
                                        <p:tgtEl>
                                          <p:spTgt spid="2560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5">
                                            <p:txEl>
                                              <p:pRg st="4" end="4"/>
                                            </p:txEl>
                                          </p:spTgt>
                                        </p:tgtEl>
                                        <p:attrNameLst>
                                          <p:attrName>style.visibility</p:attrName>
                                        </p:attrNameLst>
                                      </p:cBhvr>
                                      <p:to>
                                        <p:strVal val="visible"/>
                                      </p:to>
                                    </p:set>
                                    <p:animEffect transition="in" filter="fade">
                                      <p:cBhvr>
                                        <p:cTn id="17" dur="500"/>
                                        <p:tgtEl>
                                          <p:spTgt spid="256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7891" name="Rectangle 3"/>
          <p:cNvSpPr>
            <a:spLocks noChangeArrowheads="1"/>
          </p:cNvSpPr>
          <p:nvPr/>
        </p:nvSpPr>
        <p:spPr bwMode="auto">
          <a:xfrm rot="16200000">
            <a:off x="3352800" y="1066800"/>
            <a:ext cx="2438400" cy="9144000"/>
          </a:xfrm>
          <a:prstGeom prst="rect">
            <a:avLst/>
          </a:prstGeom>
          <a:gradFill rotWithShape="1">
            <a:gsLst>
              <a:gs pos="0">
                <a:srgbClr val="747474">
                  <a:alpha val="60001"/>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80000"/>
              </a:lnSpc>
              <a:buFontTx/>
              <a:buChar char="•"/>
              <a:defRPr/>
            </a:pPr>
            <a:endParaRPr lang="en-US" dirty="0">
              <a:effectLst>
                <a:outerShdw blurRad="38100" dist="38100" dir="2700000" algn="tl">
                  <a:srgbClr val="000000">
                    <a:alpha val="43137"/>
                  </a:srgbClr>
                </a:outerShdw>
              </a:effectLst>
              <a:cs typeface="+mn-cs"/>
            </a:endParaRPr>
          </a:p>
        </p:txBody>
      </p:sp>
      <p:pic>
        <p:nvPicPr>
          <p:cNvPr id="10" name="Picture 6" descr="2010_TrailsEnd"/>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8600" y="304800"/>
            <a:ext cx="1504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6927" y="1447800"/>
            <a:ext cx="9144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6600" b="1" dirty="0" smtClean="0">
                <a:solidFill>
                  <a:srgbClr val="000000"/>
                </a:solidFill>
                <a:latin typeface="Myriad Pro" charset="0"/>
              </a:rPr>
              <a:t>Sales Method #3</a:t>
            </a:r>
            <a:br>
              <a:rPr lang="en-US" sz="6600" b="1" dirty="0" smtClean="0">
                <a:solidFill>
                  <a:srgbClr val="000000"/>
                </a:solidFill>
                <a:latin typeface="Myriad Pro" charset="0"/>
              </a:rPr>
            </a:br>
            <a:r>
              <a:rPr lang="en-US" sz="5400" b="1" dirty="0" smtClean="0">
                <a:solidFill>
                  <a:srgbClr val="000000"/>
                </a:solidFill>
                <a:latin typeface="Myriad Pro" charset="0"/>
              </a:rPr>
              <a:t>Online Sales</a:t>
            </a:r>
            <a:endParaRPr lang="en-US" sz="5400" b="1" dirty="0">
              <a:solidFill>
                <a:srgbClr val="000000"/>
              </a:solidFill>
              <a:latin typeface="Myriad Pro" charset="0"/>
            </a:endParaRPr>
          </a:p>
        </p:txBody>
      </p:sp>
      <p:pic>
        <p:nvPicPr>
          <p:cNvPr id="8194" name="Picture 2" descr="f28ac4e9edb7582f928a43615175e921-hoodie-as-popcorn-holder-is-ultimate-lifeh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657600"/>
            <a:ext cx="4495800" cy="300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265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438834"/>
            <a:ext cx="9144000" cy="646331"/>
          </a:xfrm>
          <a:noFill/>
          <a:ln/>
        </p:spPr>
        <p:txBody>
          <a:bodyPr wrap="square">
            <a:spAutoFit/>
          </a:bodyPr>
          <a:lstStyle/>
          <a:p>
            <a:r>
              <a:rPr lang="en-US" sz="3600" b="1" u="sng" dirty="0" smtClean="0">
                <a:latin typeface="Myriad Pro"/>
              </a:rPr>
              <a:t>Successful Online Sales</a:t>
            </a:r>
            <a:endParaRPr lang="en-US" sz="3600" u="sng" dirty="0">
              <a:latin typeface="Myriad Pro"/>
            </a:endParaRPr>
          </a:p>
        </p:txBody>
      </p:sp>
      <p:sp>
        <p:nvSpPr>
          <p:cNvPr id="25605" name="Rectangle 5"/>
          <p:cNvSpPr>
            <a:spLocks noChangeArrowheads="1"/>
          </p:cNvSpPr>
          <p:nvPr/>
        </p:nvSpPr>
        <p:spPr bwMode="auto">
          <a:xfrm>
            <a:off x="304800" y="1371600"/>
            <a:ext cx="8534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buClr>
                <a:srgbClr val="000000"/>
              </a:buClr>
            </a:pPr>
            <a:r>
              <a:rPr lang="en-US" sz="3600" dirty="0" smtClean="0">
                <a:solidFill>
                  <a:srgbClr val="000000"/>
                </a:solidFill>
                <a:latin typeface="Myriad Pro"/>
              </a:rPr>
              <a:t>1. Online Updates</a:t>
            </a:r>
          </a:p>
          <a:p>
            <a:pPr marL="863600" lvl="1" indent="-406400">
              <a:lnSpc>
                <a:spcPct val="90000"/>
              </a:lnSpc>
              <a:spcBef>
                <a:spcPct val="20000"/>
              </a:spcBef>
              <a:buClr>
                <a:srgbClr val="000000"/>
              </a:buClr>
              <a:buFont typeface="Wingdings" panose="05000000000000000000" pitchFamily="2" charset="2"/>
              <a:buChar char="Ø"/>
            </a:pPr>
            <a:r>
              <a:rPr lang="en-US" sz="3200" dirty="0" smtClean="0">
                <a:solidFill>
                  <a:srgbClr val="000000"/>
                </a:solidFill>
                <a:latin typeface="Myriad Pro"/>
              </a:rPr>
              <a:t>Begin selling on August 1</a:t>
            </a:r>
          </a:p>
          <a:p>
            <a:pPr marL="863600" lvl="1" indent="-406400">
              <a:lnSpc>
                <a:spcPct val="90000"/>
              </a:lnSpc>
              <a:spcBef>
                <a:spcPct val="20000"/>
              </a:spcBef>
              <a:buClr>
                <a:srgbClr val="000000"/>
              </a:buClr>
              <a:buFont typeface="Wingdings" panose="05000000000000000000" pitchFamily="2" charset="2"/>
              <a:buChar char="Ø"/>
            </a:pPr>
            <a:r>
              <a:rPr lang="en-US" sz="3200" dirty="0" smtClean="0">
                <a:solidFill>
                  <a:srgbClr val="000000"/>
                </a:solidFill>
                <a:latin typeface="Myriad Pro"/>
              </a:rPr>
              <a:t>All products will be available</a:t>
            </a:r>
          </a:p>
          <a:p>
            <a:pPr marL="863600" lvl="1" indent="-406400">
              <a:lnSpc>
                <a:spcPct val="90000"/>
              </a:lnSpc>
              <a:spcBef>
                <a:spcPct val="20000"/>
              </a:spcBef>
              <a:buClr>
                <a:srgbClr val="000000"/>
              </a:buClr>
              <a:buFont typeface="Wingdings" panose="05000000000000000000" pitchFamily="2" charset="2"/>
              <a:buChar char="Ø"/>
            </a:pPr>
            <a:r>
              <a:rPr lang="en-US" sz="3200" dirty="0" smtClean="0">
                <a:solidFill>
                  <a:srgbClr val="000000"/>
                </a:solidFill>
                <a:latin typeface="Myriad Pro"/>
              </a:rPr>
              <a:t>Prices may be different</a:t>
            </a:r>
            <a:r>
              <a:rPr lang="en-US" sz="2000" dirty="0" smtClean="0">
                <a:solidFill>
                  <a:srgbClr val="000000"/>
                </a:solidFill>
                <a:latin typeface="Myriad Pro"/>
              </a:rPr>
              <a:t> (each council chooses their prizes so online sales are national average.)</a:t>
            </a:r>
            <a:endParaRPr lang="en-US" sz="3200" dirty="0" smtClean="0">
              <a:solidFill>
                <a:srgbClr val="000000"/>
              </a:solidFill>
              <a:latin typeface="Myriad Pro"/>
            </a:endParaRPr>
          </a:p>
          <a:p>
            <a:pPr marL="863600" lvl="1" indent="-406400">
              <a:lnSpc>
                <a:spcPct val="90000"/>
              </a:lnSpc>
              <a:spcBef>
                <a:spcPct val="20000"/>
              </a:spcBef>
              <a:buClr>
                <a:srgbClr val="000000"/>
              </a:buClr>
              <a:buFont typeface="Wingdings" panose="05000000000000000000" pitchFamily="2" charset="2"/>
              <a:buChar char="Ø"/>
            </a:pPr>
            <a:r>
              <a:rPr lang="en-US" sz="3200" dirty="0" smtClean="0">
                <a:solidFill>
                  <a:srgbClr val="000000"/>
                </a:solidFill>
                <a:latin typeface="Myriad Pro"/>
              </a:rPr>
              <a:t>Single Items &amp; Flat Rate</a:t>
            </a:r>
            <a:r>
              <a:rPr lang="en-US" sz="2400" dirty="0" smtClean="0">
                <a:solidFill>
                  <a:srgbClr val="000000"/>
                </a:solidFill>
                <a:latin typeface="Myriad Pro"/>
              </a:rPr>
              <a:t> ($7 or $8/Microwave)</a:t>
            </a:r>
            <a:endParaRPr lang="en-US" sz="3200" dirty="0" smtClean="0">
              <a:solidFill>
                <a:srgbClr val="000000"/>
              </a:solidFill>
              <a:latin typeface="Myriad Pro"/>
            </a:endParaRPr>
          </a:p>
          <a:p>
            <a:pPr marL="863600" lvl="1" indent="-406400">
              <a:lnSpc>
                <a:spcPct val="90000"/>
              </a:lnSpc>
              <a:spcBef>
                <a:spcPct val="20000"/>
              </a:spcBef>
              <a:buClr>
                <a:srgbClr val="000000"/>
              </a:buClr>
              <a:buFont typeface="Wingdings" panose="05000000000000000000" pitchFamily="2" charset="2"/>
              <a:buChar char="Ø"/>
            </a:pPr>
            <a:r>
              <a:rPr lang="en-US" sz="3200" dirty="0" smtClean="0">
                <a:solidFill>
                  <a:srgbClr val="000000"/>
                </a:solidFill>
                <a:latin typeface="Myriad Pro"/>
              </a:rPr>
              <a:t>Chocolate sales when weather permits </a:t>
            </a:r>
            <a:r>
              <a:rPr lang="en-US" sz="2000" dirty="0" smtClean="0">
                <a:solidFill>
                  <a:srgbClr val="000000"/>
                </a:solidFill>
                <a:latin typeface="Myriad Pro"/>
              </a:rPr>
              <a:t>(won’t ship when temp above 80°to prevent melting)</a:t>
            </a:r>
            <a:endParaRPr lang="en-US" sz="3200" dirty="0" smtClean="0">
              <a:solidFill>
                <a:srgbClr val="000000"/>
              </a:solidFill>
              <a:latin typeface="Myriad Pro"/>
            </a:endParaRPr>
          </a:p>
          <a:p>
            <a:pPr marL="863600" lvl="1" indent="-406400">
              <a:lnSpc>
                <a:spcPct val="90000"/>
              </a:lnSpc>
              <a:spcBef>
                <a:spcPct val="20000"/>
              </a:spcBef>
              <a:buClr>
                <a:srgbClr val="000000"/>
              </a:buClr>
              <a:buFont typeface="Wingdings" panose="05000000000000000000" pitchFamily="2" charset="2"/>
              <a:buChar char="Ø"/>
            </a:pPr>
            <a:r>
              <a:rPr lang="en-US" sz="3200" dirty="0" smtClean="0">
                <a:solidFill>
                  <a:srgbClr val="000000"/>
                </a:solidFill>
                <a:latin typeface="Myriad Pro"/>
              </a:rPr>
              <a:t>Setting up accounts has been improved</a:t>
            </a:r>
          </a:p>
          <a:p>
            <a:pPr marL="863600" lvl="1" indent="-406400">
              <a:lnSpc>
                <a:spcPct val="90000"/>
              </a:lnSpc>
              <a:spcBef>
                <a:spcPct val="20000"/>
              </a:spcBef>
              <a:buClr>
                <a:srgbClr val="000000"/>
              </a:buClr>
              <a:buFont typeface="Wingdings" panose="05000000000000000000" pitchFamily="2" charset="2"/>
              <a:buChar char="Ø"/>
            </a:pPr>
            <a:r>
              <a:rPr lang="en-US" sz="3200" dirty="0" smtClean="0">
                <a:solidFill>
                  <a:srgbClr val="000000"/>
                </a:solidFill>
                <a:latin typeface="Myriad Pro"/>
              </a:rPr>
              <a:t>As always, sales count toward prizes</a:t>
            </a:r>
          </a:p>
        </p:txBody>
      </p:sp>
      <p:sp>
        <p:nvSpPr>
          <p:cNvPr id="7" name="Rectangle 4"/>
          <p:cNvSpPr>
            <a:spLocks noChangeArrowheads="1"/>
          </p:cNvSpPr>
          <p:nvPr/>
        </p:nvSpPr>
        <p:spPr bwMode="auto">
          <a:xfrm>
            <a:off x="0" y="152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8"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Tree>
    <p:extLst>
      <p:ext uri="{BB962C8B-B14F-4D97-AF65-F5344CB8AC3E}">
        <p14:creationId xmlns:p14="http://schemas.microsoft.com/office/powerpoint/2010/main" val="3371092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438834"/>
            <a:ext cx="9144000" cy="646331"/>
          </a:xfrm>
          <a:noFill/>
          <a:ln/>
        </p:spPr>
        <p:txBody>
          <a:bodyPr wrap="square">
            <a:spAutoFit/>
          </a:bodyPr>
          <a:lstStyle/>
          <a:p>
            <a:r>
              <a:rPr lang="en-US" sz="3600" b="1" u="sng" dirty="0" smtClean="0">
                <a:latin typeface="Myriad Pro"/>
              </a:rPr>
              <a:t>Successful Online Sales</a:t>
            </a:r>
            <a:endParaRPr lang="en-US" sz="3600" u="sng" dirty="0">
              <a:latin typeface="Myriad Pro"/>
            </a:endParaRPr>
          </a:p>
        </p:txBody>
      </p:sp>
      <p:sp>
        <p:nvSpPr>
          <p:cNvPr id="25605" name="Rectangle 5"/>
          <p:cNvSpPr>
            <a:spLocks noChangeArrowheads="1"/>
          </p:cNvSpPr>
          <p:nvPr/>
        </p:nvSpPr>
        <p:spPr bwMode="auto">
          <a:xfrm>
            <a:off x="304800" y="1371600"/>
            <a:ext cx="8534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buClr>
                <a:srgbClr val="000000"/>
              </a:buClr>
            </a:pPr>
            <a:r>
              <a:rPr lang="en-US" sz="3600" dirty="0">
                <a:solidFill>
                  <a:srgbClr val="000000"/>
                </a:solidFill>
                <a:latin typeface="Myriad Pro"/>
              </a:rPr>
              <a:t>2</a:t>
            </a:r>
            <a:r>
              <a:rPr lang="en-US" sz="3600" dirty="0" smtClean="0">
                <a:solidFill>
                  <a:srgbClr val="000000"/>
                </a:solidFill>
                <a:latin typeface="Myriad Pro"/>
              </a:rPr>
              <a:t>. Tips for selling</a:t>
            </a:r>
          </a:p>
          <a:p>
            <a:pPr marL="863600" lvl="1" indent="-406400">
              <a:lnSpc>
                <a:spcPct val="90000"/>
              </a:lnSpc>
              <a:spcBef>
                <a:spcPct val="20000"/>
              </a:spcBef>
              <a:buClr>
                <a:srgbClr val="000000"/>
              </a:buClr>
              <a:buFont typeface="Wingdings" panose="05000000000000000000" pitchFamily="2" charset="2"/>
              <a:buChar char="Ø"/>
            </a:pPr>
            <a:r>
              <a:rPr lang="en-US" sz="3200" dirty="0" smtClean="0">
                <a:solidFill>
                  <a:srgbClr val="000000"/>
                </a:solidFill>
                <a:latin typeface="Myriad Pro"/>
              </a:rPr>
              <a:t>Customize emails to friends and family</a:t>
            </a:r>
          </a:p>
          <a:p>
            <a:pPr marL="863600" lvl="1" indent="-406400">
              <a:lnSpc>
                <a:spcPct val="90000"/>
              </a:lnSpc>
              <a:spcBef>
                <a:spcPct val="20000"/>
              </a:spcBef>
              <a:buClr>
                <a:srgbClr val="000000"/>
              </a:buClr>
              <a:buFont typeface="Wingdings" panose="05000000000000000000" pitchFamily="2" charset="2"/>
              <a:buChar char="Ø"/>
            </a:pPr>
            <a:r>
              <a:rPr lang="en-US" sz="3200" dirty="0" smtClean="0">
                <a:solidFill>
                  <a:srgbClr val="000000"/>
                </a:solidFill>
                <a:latin typeface="Myriad Pro"/>
              </a:rPr>
              <a:t>Great method for Troops/Crews</a:t>
            </a:r>
          </a:p>
        </p:txBody>
      </p:sp>
      <p:sp>
        <p:nvSpPr>
          <p:cNvPr id="7" name="Rectangle 4"/>
          <p:cNvSpPr>
            <a:spLocks noChangeArrowheads="1"/>
          </p:cNvSpPr>
          <p:nvPr/>
        </p:nvSpPr>
        <p:spPr bwMode="auto">
          <a:xfrm>
            <a:off x="0" y="152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8"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Tree>
    <p:extLst>
      <p:ext uri="{BB962C8B-B14F-4D97-AF65-F5344CB8AC3E}">
        <p14:creationId xmlns:p14="http://schemas.microsoft.com/office/powerpoint/2010/main" val="2249142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7891" name="Rectangle 3"/>
          <p:cNvSpPr>
            <a:spLocks noChangeArrowheads="1"/>
          </p:cNvSpPr>
          <p:nvPr/>
        </p:nvSpPr>
        <p:spPr bwMode="auto">
          <a:xfrm rot="16200000">
            <a:off x="3352798" y="1066809"/>
            <a:ext cx="2438404" cy="9144000"/>
          </a:xfrm>
          <a:prstGeom prst="rect">
            <a:avLst/>
          </a:prstGeom>
          <a:gradFill rotWithShape="1">
            <a:gsLst>
              <a:gs pos="0">
                <a:srgbClr val="747474">
                  <a:alpha val="60001"/>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80000"/>
              </a:lnSpc>
              <a:buFontTx/>
              <a:buChar char="•"/>
              <a:defRPr/>
            </a:pPr>
            <a:endParaRPr lang="en-US" dirty="0">
              <a:effectLst>
                <a:outerShdw blurRad="38100" dist="38100" dir="2700000" algn="tl">
                  <a:srgbClr val="000000">
                    <a:alpha val="43137"/>
                  </a:srgbClr>
                </a:outerShdw>
              </a:effectLst>
              <a:cs typeface="+mn-cs"/>
            </a:endParaRPr>
          </a:p>
        </p:txBody>
      </p:sp>
      <p:sp>
        <p:nvSpPr>
          <p:cNvPr id="10" name="Rectangle 5"/>
          <p:cNvSpPr>
            <a:spLocks noChangeArrowheads="1"/>
          </p:cNvSpPr>
          <p:nvPr/>
        </p:nvSpPr>
        <p:spPr bwMode="auto">
          <a:xfrm>
            <a:off x="6927" y="3200400"/>
            <a:ext cx="9144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341313" algn="ctr">
              <a:defRPr/>
            </a:pPr>
            <a:r>
              <a:rPr lang="en-US" sz="4800" b="1" dirty="0" smtClean="0">
                <a:solidFill>
                  <a:srgbClr val="000000"/>
                </a:solidFill>
                <a:latin typeface="Myriad Pro" charset="0"/>
              </a:rPr>
              <a:t>Popcorn sales does work.</a:t>
            </a:r>
          </a:p>
          <a:p>
            <a:pPr marL="341313" algn="ctr">
              <a:defRPr/>
            </a:pPr>
            <a:r>
              <a:rPr lang="en-US" sz="4800" dirty="0" smtClean="0">
                <a:solidFill>
                  <a:srgbClr val="000000"/>
                </a:solidFill>
                <a:latin typeface="Myriad Pro" charset="0"/>
              </a:rPr>
              <a:t>Popcorn sales is easy.</a:t>
            </a:r>
          </a:p>
          <a:p>
            <a:pPr marL="341313" algn="ctr">
              <a:defRPr/>
            </a:pPr>
            <a:r>
              <a:rPr lang="en-US" sz="4800" b="1" dirty="0" smtClean="0">
                <a:solidFill>
                  <a:srgbClr val="000000"/>
                </a:solidFill>
                <a:latin typeface="Myriad Pro" charset="0"/>
              </a:rPr>
              <a:t>Popcorn sales is profitable.</a:t>
            </a:r>
            <a:endParaRPr lang="en-US" sz="4000" b="1" dirty="0">
              <a:solidFill>
                <a:srgbClr val="000000"/>
              </a:solidFill>
              <a:latin typeface="Myriad Pro" charset="0"/>
            </a:endParaRPr>
          </a:p>
        </p:txBody>
      </p:sp>
      <p:pic>
        <p:nvPicPr>
          <p:cNvPr id="11" name="Picture 6" descr="2010_TrailsEnd"/>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8600" y="304800"/>
            <a:ext cx="1504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0" y="1676400"/>
            <a:ext cx="9144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6000" b="1" dirty="0" smtClean="0">
                <a:solidFill>
                  <a:srgbClr val="000000"/>
                </a:solidFill>
                <a:latin typeface="Myriad Pro" charset="0"/>
              </a:rPr>
              <a:t>Successful Sale</a:t>
            </a:r>
          </a:p>
          <a:p>
            <a:pPr algn="ctr">
              <a:defRPr/>
            </a:pPr>
            <a:endParaRPr lang="en-US" sz="6000" b="1" dirty="0" smtClean="0">
              <a:solidFill>
                <a:srgbClr val="000000"/>
              </a:solidFill>
              <a:latin typeface="Myriad Pro" charset="0"/>
            </a:endParaRPr>
          </a:p>
        </p:txBody>
      </p:sp>
    </p:spTree>
    <p:extLst>
      <p:ext uri="{BB962C8B-B14F-4D97-AF65-F5344CB8AC3E}">
        <p14:creationId xmlns:p14="http://schemas.microsoft.com/office/powerpoint/2010/main" val="1401833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7891" name="Rectangle 3"/>
          <p:cNvSpPr>
            <a:spLocks noChangeArrowheads="1"/>
          </p:cNvSpPr>
          <p:nvPr/>
        </p:nvSpPr>
        <p:spPr bwMode="auto">
          <a:xfrm rot="16200000">
            <a:off x="3352798" y="1066809"/>
            <a:ext cx="2438404" cy="9144000"/>
          </a:xfrm>
          <a:prstGeom prst="rect">
            <a:avLst/>
          </a:prstGeom>
          <a:gradFill rotWithShape="1">
            <a:gsLst>
              <a:gs pos="0">
                <a:srgbClr val="747474">
                  <a:alpha val="60001"/>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80000"/>
              </a:lnSpc>
              <a:buFontTx/>
              <a:buChar char="•"/>
              <a:defRPr/>
            </a:pPr>
            <a:endParaRPr lang="en-US" dirty="0">
              <a:effectLst>
                <a:outerShdw blurRad="38100" dist="38100" dir="2700000" algn="tl">
                  <a:srgbClr val="000000">
                    <a:alpha val="43137"/>
                  </a:srgbClr>
                </a:outerShdw>
              </a:effectLst>
              <a:cs typeface="+mn-cs"/>
            </a:endParaRPr>
          </a:p>
        </p:txBody>
      </p:sp>
      <p:sp>
        <p:nvSpPr>
          <p:cNvPr id="10" name="Rectangle 5"/>
          <p:cNvSpPr>
            <a:spLocks noChangeArrowheads="1"/>
          </p:cNvSpPr>
          <p:nvPr/>
        </p:nvSpPr>
        <p:spPr bwMode="auto">
          <a:xfrm>
            <a:off x="0" y="1676400"/>
            <a:ext cx="9144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6000" b="1" dirty="0" smtClean="0">
                <a:solidFill>
                  <a:srgbClr val="000000"/>
                </a:solidFill>
                <a:latin typeface="Myriad Pro" charset="0"/>
              </a:rPr>
              <a:t>Successful Sale</a:t>
            </a:r>
          </a:p>
          <a:p>
            <a:pPr algn="ctr">
              <a:defRPr/>
            </a:pPr>
            <a:r>
              <a:rPr lang="en-US" sz="6000" dirty="0" smtClean="0">
                <a:solidFill>
                  <a:srgbClr val="000000"/>
                </a:solidFill>
                <a:latin typeface="Myriad Pro" charset="0"/>
              </a:rPr>
              <a:t>#1: Goal Setting</a:t>
            </a:r>
            <a:endParaRPr lang="en-US" sz="4800" b="1" dirty="0">
              <a:solidFill>
                <a:srgbClr val="000000"/>
              </a:solidFill>
              <a:latin typeface="Myriad Pro" charset="0"/>
            </a:endParaRPr>
          </a:p>
        </p:txBody>
      </p:sp>
      <p:pic>
        <p:nvPicPr>
          <p:cNvPr id="11" name="Picture 6" descr="2010_TrailsEnd"/>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8600" y="304800"/>
            <a:ext cx="1504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953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7"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Goal Setting</a:t>
            </a:r>
            <a:endParaRPr lang="en-US" sz="4400" u="sng" dirty="0">
              <a:solidFill>
                <a:srgbClr val="000000"/>
              </a:solidFill>
              <a:latin typeface="Myriad Pro" charset="0"/>
            </a:endParaRPr>
          </a:p>
        </p:txBody>
      </p:sp>
      <p:sp>
        <p:nvSpPr>
          <p:cNvPr id="12"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3" name="Rectangle 6"/>
          <p:cNvSpPr>
            <a:spLocks noChangeArrowheads="1"/>
          </p:cNvSpPr>
          <p:nvPr/>
        </p:nvSpPr>
        <p:spPr bwMode="auto">
          <a:xfrm>
            <a:off x="152400" y="1137709"/>
            <a:ext cx="8839200" cy="5798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lvl="1" algn="ctr">
              <a:buSzPct val="75000"/>
            </a:pPr>
            <a:r>
              <a:rPr lang="en-US" sz="3600" dirty="0" smtClean="0">
                <a:solidFill>
                  <a:srgbClr val="000000"/>
                </a:solidFill>
                <a:latin typeface="Myriad Pro"/>
                <a:cs typeface="Myriad Pro"/>
              </a:rPr>
              <a:t>The first Step to Success is</a:t>
            </a:r>
            <a:br>
              <a:rPr lang="en-US" sz="3600" dirty="0" smtClean="0">
                <a:solidFill>
                  <a:srgbClr val="000000"/>
                </a:solidFill>
                <a:latin typeface="Myriad Pro"/>
                <a:cs typeface="Myriad Pro"/>
              </a:rPr>
            </a:br>
            <a:r>
              <a:rPr lang="en-US" sz="3600" dirty="0" smtClean="0">
                <a:solidFill>
                  <a:srgbClr val="000000"/>
                </a:solidFill>
                <a:latin typeface="Myriad Pro"/>
                <a:cs typeface="Myriad Pro"/>
              </a:rPr>
              <a:t>setting a goal:</a:t>
            </a:r>
            <a:br>
              <a:rPr lang="en-US" sz="3600" dirty="0" smtClean="0">
                <a:solidFill>
                  <a:srgbClr val="000000"/>
                </a:solidFill>
                <a:latin typeface="Myriad Pro"/>
                <a:cs typeface="Myriad Pro"/>
              </a:rPr>
            </a:br>
            <a:r>
              <a:rPr lang="en-US" sz="3600" dirty="0" smtClean="0">
                <a:solidFill>
                  <a:srgbClr val="000000"/>
                </a:solidFill>
                <a:latin typeface="Myriad Pro"/>
                <a:cs typeface="Myriad Pro"/>
              </a:rPr>
              <a:t>both for your unit and for the Scouts.</a:t>
            </a:r>
          </a:p>
          <a:p>
            <a:pPr lvl="1" algn="ctr">
              <a:buSzPct val="75000"/>
            </a:pPr>
            <a:endParaRPr lang="en-US" sz="3200" dirty="0" smtClean="0">
              <a:solidFill>
                <a:srgbClr val="000000"/>
              </a:solidFill>
              <a:latin typeface="Myriad Pro"/>
              <a:cs typeface="Myriad Pro"/>
            </a:endParaRPr>
          </a:p>
          <a:p>
            <a:pPr marL="914400" lvl="1" indent="-457200">
              <a:buSzPct val="75000"/>
              <a:buFont typeface="Wingdings" panose="05000000000000000000" pitchFamily="2" charset="2"/>
              <a:buChar char="§"/>
            </a:pPr>
            <a:r>
              <a:rPr lang="en-US" sz="3600" b="0" dirty="0" smtClean="0">
                <a:solidFill>
                  <a:srgbClr val="000000"/>
                </a:solidFill>
                <a:latin typeface="Myriad Pro"/>
                <a:cs typeface="Myriad Pro"/>
              </a:rPr>
              <a:t>Average sales were </a:t>
            </a:r>
            <a:r>
              <a:rPr lang="en-US" sz="3600" dirty="0" smtClean="0">
                <a:solidFill>
                  <a:srgbClr val="000000"/>
                </a:solidFill>
                <a:latin typeface="Myriad Pro"/>
                <a:cs typeface="Myriad Pro"/>
              </a:rPr>
              <a:t>170% higher among </a:t>
            </a:r>
            <a:r>
              <a:rPr lang="en-US" sz="3600" u="sng" dirty="0" smtClean="0">
                <a:solidFill>
                  <a:srgbClr val="000000"/>
                </a:solidFill>
                <a:latin typeface="Myriad Pro"/>
                <a:cs typeface="Myriad Pro"/>
              </a:rPr>
              <a:t>Scouts</a:t>
            </a:r>
            <a:r>
              <a:rPr lang="en-US" sz="3600" dirty="0" smtClean="0">
                <a:solidFill>
                  <a:srgbClr val="000000"/>
                </a:solidFill>
                <a:latin typeface="Myriad Pro"/>
                <a:cs typeface="Myriad Pro"/>
              </a:rPr>
              <a:t> </a:t>
            </a:r>
            <a:r>
              <a:rPr lang="en-US" sz="3600" b="0" dirty="0" smtClean="0">
                <a:solidFill>
                  <a:srgbClr val="000000"/>
                </a:solidFill>
                <a:latin typeface="Myriad Pro"/>
                <a:cs typeface="Myriad Pro"/>
              </a:rPr>
              <a:t>who set a sales goal</a:t>
            </a:r>
          </a:p>
          <a:p>
            <a:pPr marL="914400" lvl="1" indent="-457200">
              <a:buSzPct val="75000"/>
              <a:buFont typeface="Wingdings" panose="05000000000000000000" pitchFamily="2" charset="2"/>
              <a:buChar char="§"/>
            </a:pPr>
            <a:endParaRPr lang="en-US" sz="3600" b="0" dirty="0" smtClean="0">
              <a:solidFill>
                <a:srgbClr val="000000"/>
              </a:solidFill>
              <a:latin typeface="Myriad Pro"/>
              <a:cs typeface="Myriad Pro"/>
            </a:endParaRPr>
          </a:p>
          <a:p>
            <a:pPr marL="914400" lvl="1" indent="-457200">
              <a:buSzPct val="75000"/>
              <a:buFont typeface="Wingdings" panose="05000000000000000000" pitchFamily="2" charset="2"/>
              <a:buChar char="§"/>
            </a:pPr>
            <a:r>
              <a:rPr lang="en-US" sz="3600" b="0" dirty="0" smtClean="0">
                <a:solidFill>
                  <a:srgbClr val="000000"/>
                </a:solidFill>
                <a:latin typeface="Myriad Pro"/>
                <a:cs typeface="Myriad Pro"/>
              </a:rPr>
              <a:t>Average sales were </a:t>
            </a:r>
            <a:r>
              <a:rPr lang="en-US" sz="3600" dirty="0" smtClean="0">
                <a:solidFill>
                  <a:srgbClr val="000000"/>
                </a:solidFill>
                <a:latin typeface="Myriad Pro"/>
                <a:cs typeface="Myriad Pro"/>
              </a:rPr>
              <a:t>89% higher</a:t>
            </a:r>
            <a:br>
              <a:rPr lang="en-US" sz="3600" dirty="0" smtClean="0">
                <a:solidFill>
                  <a:srgbClr val="000000"/>
                </a:solidFill>
                <a:latin typeface="Myriad Pro"/>
                <a:cs typeface="Myriad Pro"/>
              </a:rPr>
            </a:br>
            <a:r>
              <a:rPr lang="en-US" sz="3600" dirty="0" smtClean="0">
                <a:solidFill>
                  <a:srgbClr val="000000"/>
                </a:solidFill>
                <a:latin typeface="Myriad Pro"/>
                <a:cs typeface="Myriad Pro"/>
              </a:rPr>
              <a:t>among </a:t>
            </a:r>
            <a:r>
              <a:rPr lang="en-US" sz="3600" u="sng" dirty="0" smtClean="0">
                <a:solidFill>
                  <a:srgbClr val="000000"/>
                </a:solidFill>
                <a:latin typeface="Myriad Pro"/>
                <a:cs typeface="Myriad Pro"/>
              </a:rPr>
              <a:t>Units</a:t>
            </a:r>
            <a:r>
              <a:rPr lang="en-US" sz="3600" dirty="0" smtClean="0">
                <a:solidFill>
                  <a:srgbClr val="000000"/>
                </a:solidFill>
                <a:latin typeface="Myriad Pro"/>
                <a:cs typeface="Myriad Pro"/>
              </a:rPr>
              <a:t> </a:t>
            </a:r>
            <a:r>
              <a:rPr lang="en-US" sz="3600" b="0" dirty="0" smtClean="0">
                <a:solidFill>
                  <a:srgbClr val="000000"/>
                </a:solidFill>
                <a:latin typeface="Myriad Pro"/>
                <a:cs typeface="Myriad Pro"/>
              </a:rPr>
              <a:t>who set a sales goal</a:t>
            </a:r>
          </a:p>
          <a:p>
            <a:pPr marL="914400" lvl="1" indent="-457200">
              <a:lnSpc>
                <a:spcPct val="130000"/>
              </a:lnSpc>
              <a:buSzPct val="75000"/>
              <a:buFont typeface="Wingdings" panose="05000000000000000000" pitchFamily="2" charset="2"/>
              <a:buChar char="§"/>
            </a:pPr>
            <a:endParaRPr lang="en-US" sz="3600" b="0" dirty="0" smtClean="0">
              <a:solidFill>
                <a:srgbClr val="000000"/>
              </a:solidFill>
              <a:latin typeface="Myriad Pro"/>
              <a:cs typeface="Myriad Pro"/>
            </a:endParaRPr>
          </a:p>
        </p:txBody>
      </p:sp>
    </p:spTree>
    <p:extLst>
      <p:ext uri="{BB962C8B-B14F-4D97-AF65-F5344CB8AC3E}">
        <p14:creationId xmlns:p14="http://schemas.microsoft.com/office/powerpoint/2010/main" val="820276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glasbergen.com/wp-content/gallery/motivation/mga2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2672"/>
            <a:ext cx="8794562" cy="67391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152400" y="609600"/>
            <a:ext cx="8839200" cy="6096000"/>
          </a:xfrm>
          <a:prstGeom prst="rect">
            <a:avLst/>
          </a:pr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914400" marR="0" indent="-457200" algn="l" defTabSz="914400" rtl="0" eaLnBrk="1" fontAlgn="base" latinLnBrk="0" hangingPunct="1">
              <a:lnSpc>
                <a:spcPct val="80000"/>
              </a:lnSpc>
              <a:spcBef>
                <a:spcPct val="0"/>
              </a:spcBef>
              <a:spcAft>
                <a:spcPct val="0"/>
              </a:spcAft>
              <a:buClrTx/>
              <a:buSzTx/>
              <a:buFontTx/>
              <a:buAutoNum type="arabicPeriod"/>
              <a:tabLst/>
            </a:pPr>
            <a:endParaRPr kumimoji="0" lang="en-US" sz="2800" b="1" i="0" u="none" strike="noStrike" cap="none" normalizeH="0" baseline="0">
              <a:ln>
                <a:noFill/>
              </a:ln>
              <a:solidFill>
                <a:schemeClr val="tx1"/>
              </a:solidFill>
              <a:effectLst>
                <a:outerShdw blurRad="38100" dist="38100" dir="2700000" algn="tl">
                  <a:srgbClr val="000000">
                    <a:alpha val="43137"/>
                  </a:srgbClr>
                </a:outerShdw>
              </a:effectLst>
              <a:latin typeface="Georgia" charset="0"/>
              <a:ea typeface="ＭＳ Ｐゴシック" charset="0"/>
            </a:endParaRPr>
          </a:p>
        </p:txBody>
      </p:sp>
    </p:spTree>
    <p:extLst>
      <p:ext uri="{BB962C8B-B14F-4D97-AF65-F5344CB8AC3E}">
        <p14:creationId xmlns:p14="http://schemas.microsoft.com/office/powerpoint/2010/main" val="107117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438834"/>
            <a:ext cx="9144000" cy="646331"/>
          </a:xfrm>
          <a:noFill/>
          <a:ln/>
        </p:spPr>
        <p:txBody>
          <a:bodyPr wrap="square">
            <a:spAutoFit/>
          </a:bodyPr>
          <a:lstStyle/>
          <a:p>
            <a:r>
              <a:rPr lang="en-US" sz="3600" b="1" u="sng" dirty="0" smtClean="0">
                <a:latin typeface="Myriad Pro"/>
              </a:rPr>
              <a:t>Why Sell Popcorn</a:t>
            </a:r>
            <a:endParaRPr lang="en-US" sz="3600" u="sng" dirty="0">
              <a:latin typeface="Myriad Pro"/>
            </a:endParaRPr>
          </a:p>
        </p:txBody>
      </p:sp>
      <p:sp>
        <p:nvSpPr>
          <p:cNvPr id="25604" name="Rectangle 4"/>
          <p:cNvSpPr>
            <a:spLocks noChangeArrowheads="1"/>
          </p:cNvSpPr>
          <p:nvPr/>
        </p:nvSpPr>
        <p:spPr bwMode="auto">
          <a:xfrm>
            <a:off x="381000" y="1219200"/>
            <a:ext cx="8077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1313" indent="-341313">
              <a:spcBef>
                <a:spcPct val="20000"/>
              </a:spcBef>
              <a:buClr>
                <a:srgbClr val="000000"/>
              </a:buClr>
            </a:pPr>
            <a:r>
              <a:rPr lang="en-US" sz="2400" dirty="0" smtClean="0">
                <a:solidFill>
                  <a:srgbClr val="000000"/>
                </a:solidFill>
                <a:latin typeface="Myriad Pro"/>
              </a:rPr>
              <a:t>Raises money to fund program.</a:t>
            </a:r>
          </a:p>
          <a:p>
            <a:pPr marL="341313" indent="-341313" algn="ctr">
              <a:spcBef>
                <a:spcPct val="20000"/>
              </a:spcBef>
              <a:buClr>
                <a:srgbClr val="000000"/>
              </a:buClr>
            </a:pPr>
            <a:r>
              <a:rPr lang="en-US" dirty="0" smtClean="0">
                <a:solidFill>
                  <a:srgbClr val="FF0000"/>
                </a:solidFill>
                <a:latin typeface="Myriad Pro"/>
              </a:rPr>
              <a:t>Other organizations stop there.</a:t>
            </a:r>
          </a:p>
          <a:p>
            <a:pPr marL="341313" indent="-341313" algn="ctr">
              <a:spcBef>
                <a:spcPct val="20000"/>
              </a:spcBef>
              <a:buClr>
                <a:srgbClr val="000000"/>
              </a:buClr>
            </a:pPr>
            <a:r>
              <a:rPr lang="en-US" dirty="0" smtClean="0">
                <a:solidFill>
                  <a:srgbClr val="FF0000"/>
                </a:solidFill>
                <a:latin typeface="Myriad Pro"/>
              </a:rPr>
              <a:t>Here are 7 more SCOUT reasons.</a:t>
            </a:r>
            <a:endParaRPr lang="en-US" dirty="0">
              <a:solidFill>
                <a:srgbClr val="FF0000"/>
              </a:solidFill>
              <a:latin typeface="Myriad Pro"/>
            </a:endParaRPr>
          </a:p>
          <a:p>
            <a:pPr marL="457200" indent="-457200">
              <a:spcBef>
                <a:spcPct val="20000"/>
              </a:spcBef>
              <a:buClr>
                <a:srgbClr val="000000"/>
              </a:buClr>
              <a:buFont typeface="+mj-lt"/>
              <a:buAutoNum type="arabicPeriod"/>
            </a:pPr>
            <a:r>
              <a:rPr lang="en-US" sz="2400" dirty="0" smtClean="0">
                <a:solidFill>
                  <a:srgbClr val="000000"/>
                </a:solidFill>
                <a:latin typeface="Myriad Pro"/>
              </a:rPr>
              <a:t>Scouts experience adult interaction.</a:t>
            </a:r>
          </a:p>
          <a:p>
            <a:pPr marL="457200" indent="-457200">
              <a:spcBef>
                <a:spcPct val="20000"/>
              </a:spcBef>
              <a:buClr>
                <a:srgbClr val="000000"/>
              </a:buClr>
              <a:buFont typeface="+mj-lt"/>
              <a:buAutoNum type="arabicPeriod"/>
            </a:pPr>
            <a:r>
              <a:rPr lang="en-US" sz="2400" dirty="0" smtClean="0">
                <a:solidFill>
                  <a:srgbClr val="000000"/>
                </a:solidFill>
                <a:latin typeface="Myriad Pro"/>
              </a:rPr>
              <a:t>Character building.</a:t>
            </a:r>
          </a:p>
          <a:p>
            <a:pPr marL="457200" indent="-457200">
              <a:spcBef>
                <a:spcPct val="20000"/>
              </a:spcBef>
              <a:buClr>
                <a:srgbClr val="000000"/>
              </a:buClr>
              <a:buFont typeface="+mj-lt"/>
              <a:buAutoNum type="arabicPeriod"/>
            </a:pPr>
            <a:r>
              <a:rPr lang="en-US" sz="2400" dirty="0" smtClean="0">
                <a:solidFill>
                  <a:srgbClr val="000000"/>
                </a:solidFill>
                <a:latin typeface="Myriad Pro"/>
              </a:rPr>
              <a:t>Scouts are responsible for own program.</a:t>
            </a:r>
          </a:p>
          <a:p>
            <a:pPr marL="457200" indent="-457200">
              <a:spcBef>
                <a:spcPct val="20000"/>
              </a:spcBef>
              <a:buClr>
                <a:srgbClr val="000000"/>
              </a:buClr>
              <a:buFont typeface="+mj-lt"/>
              <a:buAutoNum type="arabicPeriod"/>
            </a:pPr>
            <a:r>
              <a:rPr lang="en-US" sz="2400" dirty="0" smtClean="0">
                <a:solidFill>
                  <a:srgbClr val="000000"/>
                </a:solidFill>
                <a:latin typeface="Myriad Pro"/>
              </a:rPr>
              <a:t>Incentives (prizes, $$, etc.)</a:t>
            </a:r>
          </a:p>
          <a:p>
            <a:pPr marL="457200" indent="-457200">
              <a:spcBef>
                <a:spcPct val="20000"/>
              </a:spcBef>
              <a:buClr>
                <a:srgbClr val="000000"/>
              </a:buClr>
              <a:buFont typeface="+mj-lt"/>
              <a:buAutoNum type="arabicPeriod"/>
            </a:pPr>
            <a:r>
              <a:rPr lang="en-US" sz="2400" dirty="0" smtClean="0">
                <a:solidFill>
                  <a:srgbClr val="000000"/>
                </a:solidFill>
                <a:latin typeface="Myriad Pro"/>
              </a:rPr>
              <a:t>Scholarship Fund.</a:t>
            </a:r>
          </a:p>
          <a:p>
            <a:pPr marL="457200" indent="-457200">
              <a:spcBef>
                <a:spcPct val="20000"/>
              </a:spcBef>
              <a:buClr>
                <a:srgbClr val="000000"/>
              </a:buClr>
              <a:buFont typeface="+mj-lt"/>
              <a:buAutoNum type="arabicPeriod"/>
            </a:pPr>
            <a:r>
              <a:rPr lang="en-US" sz="2400" dirty="0" smtClean="0">
                <a:solidFill>
                  <a:srgbClr val="000000"/>
                </a:solidFill>
                <a:latin typeface="Myriad Pro"/>
              </a:rPr>
              <a:t>Easy and profitable compared to other fund raisers.</a:t>
            </a:r>
          </a:p>
          <a:p>
            <a:pPr marL="457200" indent="-457200">
              <a:spcBef>
                <a:spcPct val="20000"/>
              </a:spcBef>
              <a:buClr>
                <a:srgbClr val="000000"/>
              </a:buClr>
              <a:buFont typeface="+mj-lt"/>
              <a:buAutoNum type="arabicPeriod"/>
            </a:pPr>
            <a:r>
              <a:rPr lang="en-US" sz="2400" dirty="0" smtClean="0">
                <a:solidFill>
                  <a:srgbClr val="000000"/>
                </a:solidFill>
                <a:latin typeface="Myriad Pro"/>
              </a:rPr>
              <a:t>Cub Scouts (now Boy Scouts) might be really good at it.</a:t>
            </a:r>
          </a:p>
        </p:txBody>
      </p:sp>
      <p:sp>
        <p:nvSpPr>
          <p:cNvPr id="7"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8"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Tree>
    <p:extLst>
      <p:ext uri="{BB962C8B-B14F-4D97-AF65-F5344CB8AC3E}">
        <p14:creationId xmlns:p14="http://schemas.microsoft.com/office/powerpoint/2010/main" val="3890928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fade">
                                      <p:cBhvr>
                                        <p:cTn id="7" dur="500"/>
                                        <p:tgtEl>
                                          <p:spTgt spid="2560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4">
                                            <p:txEl>
                                              <p:pRg st="1" end="1"/>
                                            </p:txEl>
                                          </p:spTgt>
                                        </p:tgtEl>
                                        <p:attrNameLst>
                                          <p:attrName>style.visibility</p:attrName>
                                        </p:attrNameLst>
                                      </p:cBhvr>
                                      <p:to>
                                        <p:strVal val="visible"/>
                                      </p:to>
                                    </p:set>
                                    <p:animEffect transition="in" filter="fade">
                                      <p:cBhvr>
                                        <p:cTn id="10" dur="500"/>
                                        <p:tgtEl>
                                          <p:spTgt spid="2560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604">
                                            <p:txEl>
                                              <p:pRg st="2" end="2"/>
                                            </p:txEl>
                                          </p:spTgt>
                                        </p:tgtEl>
                                        <p:attrNameLst>
                                          <p:attrName>style.visibility</p:attrName>
                                        </p:attrNameLst>
                                      </p:cBhvr>
                                      <p:to>
                                        <p:strVal val="visible"/>
                                      </p:to>
                                    </p:set>
                                    <p:animEffect transition="in" filter="fade">
                                      <p:cBhvr>
                                        <p:cTn id="15" dur="500"/>
                                        <p:tgtEl>
                                          <p:spTgt spid="2560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604">
                                            <p:txEl>
                                              <p:pRg st="3" end="3"/>
                                            </p:txEl>
                                          </p:spTgt>
                                        </p:tgtEl>
                                        <p:attrNameLst>
                                          <p:attrName>style.visibility</p:attrName>
                                        </p:attrNameLst>
                                      </p:cBhvr>
                                      <p:to>
                                        <p:strVal val="visible"/>
                                      </p:to>
                                    </p:set>
                                    <p:animEffect transition="in" filter="fade">
                                      <p:cBhvr>
                                        <p:cTn id="20" dur="500"/>
                                        <p:tgtEl>
                                          <p:spTgt spid="2560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604">
                                            <p:txEl>
                                              <p:pRg st="4" end="4"/>
                                            </p:txEl>
                                          </p:spTgt>
                                        </p:tgtEl>
                                        <p:attrNameLst>
                                          <p:attrName>style.visibility</p:attrName>
                                        </p:attrNameLst>
                                      </p:cBhvr>
                                      <p:to>
                                        <p:strVal val="visible"/>
                                      </p:to>
                                    </p:set>
                                    <p:animEffect transition="in" filter="fade">
                                      <p:cBhvr>
                                        <p:cTn id="25" dur="500"/>
                                        <p:tgtEl>
                                          <p:spTgt spid="2560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604">
                                            <p:txEl>
                                              <p:pRg st="5" end="5"/>
                                            </p:txEl>
                                          </p:spTgt>
                                        </p:tgtEl>
                                        <p:attrNameLst>
                                          <p:attrName>style.visibility</p:attrName>
                                        </p:attrNameLst>
                                      </p:cBhvr>
                                      <p:to>
                                        <p:strVal val="visible"/>
                                      </p:to>
                                    </p:set>
                                    <p:animEffect transition="in" filter="fade">
                                      <p:cBhvr>
                                        <p:cTn id="30" dur="500"/>
                                        <p:tgtEl>
                                          <p:spTgt spid="2560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604">
                                            <p:txEl>
                                              <p:pRg st="6" end="6"/>
                                            </p:txEl>
                                          </p:spTgt>
                                        </p:tgtEl>
                                        <p:attrNameLst>
                                          <p:attrName>style.visibility</p:attrName>
                                        </p:attrNameLst>
                                      </p:cBhvr>
                                      <p:to>
                                        <p:strVal val="visible"/>
                                      </p:to>
                                    </p:set>
                                    <p:animEffect transition="in" filter="fade">
                                      <p:cBhvr>
                                        <p:cTn id="35" dur="500"/>
                                        <p:tgtEl>
                                          <p:spTgt spid="2560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5604">
                                            <p:txEl>
                                              <p:pRg st="7" end="7"/>
                                            </p:txEl>
                                          </p:spTgt>
                                        </p:tgtEl>
                                        <p:attrNameLst>
                                          <p:attrName>style.visibility</p:attrName>
                                        </p:attrNameLst>
                                      </p:cBhvr>
                                      <p:to>
                                        <p:strVal val="visible"/>
                                      </p:to>
                                    </p:set>
                                    <p:animEffect transition="in" filter="fade">
                                      <p:cBhvr>
                                        <p:cTn id="40" dur="500"/>
                                        <p:tgtEl>
                                          <p:spTgt spid="2560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604">
                                            <p:txEl>
                                              <p:pRg st="8" end="8"/>
                                            </p:txEl>
                                          </p:spTgt>
                                        </p:tgtEl>
                                        <p:attrNameLst>
                                          <p:attrName>style.visibility</p:attrName>
                                        </p:attrNameLst>
                                      </p:cBhvr>
                                      <p:to>
                                        <p:strVal val="visible"/>
                                      </p:to>
                                    </p:set>
                                    <p:animEffect transition="in" filter="fade">
                                      <p:cBhvr>
                                        <p:cTn id="45" dur="500"/>
                                        <p:tgtEl>
                                          <p:spTgt spid="25604">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5604">
                                            <p:txEl>
                                              <p:pRg st="9" end="9"/>
                                            </p:txEl>
                                          </p:spTgt>
                                        </p:tgtEl>
                                        <p:attrNameLst>
                                          <p:attrName>style.visibility</p:attrName>
                                        </p:attrNameLst>
                                      </p:cBhvr>
                                      <p:to>
                                        <p:strVal val="visible"/>
                                      </p:to>
                                    </p:set>
                                    <p:animEffect transition="in" filter="fade">
                                      <p:cBhvr>
                                        <p:cTn id="50" dur="500"/>
                                        <p:tgtEl>
                                          <p:spTgt spid="2560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glasbergen.com/wp-content/gallery/motivation/mga2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57200"/>
            <a:ext cx="3352800" cy="25691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0" y="3200400"/>
            <a:ext cx="7239000" cy="3108543"/>
          </a:xfrm>
          <a:prstGeom prst="rect">
            <a:avLst/>
          </a:prstGeom>
          <a:noFill/>
          <a:ln>
            <a:solidFill>
              <a:schemeClr val="tx1"/>
            </a:solidFill>
          </a:ln>
        </p:spPr>
        <p:txBody>
          <a:bodyPr wrap="square" rtlCol="0">
            <a:spAutoFit/>
          </a:bodyPr>
          <a:lstStyle/>
          <a:p>
            <a:pPr algn="ctr"/>
            <a:r>
              <a:rPr lang="en-US" dirty="0" smtClean="0">
                <a:latin typeface="Calibri" panose="020F0502020204030204" pitchFamily="34" charset="0"/>
              </a:rPr>
              <a:t>What is your unit’s “Wildest Dreams.” One unit in Alaska decided they wanted to go to summer camp ... in Hawaii. Leaders figured it would take $90,000 in popcorn sales to cover it.</a:t>
            </a:r>
          </a:p>
          <a:p>
            <a:pPr algn="ctr"/>
            <a:endParaRPr lang="en-US" dirty="0" smtClean="0">
              <a:latin typeface="Calibri" panose="020F0502020204030204" pitchFamily="34" charset="0"/>
            </a:endParaRPr>
          </a:p>
          <a:p>
            <a:pPr algn="ctr"/>
            <a:r>
              <a:rPr lang="en-US" dirty="0" smtClean="0">
                <a:latin typeface="Calibri" panose="020F0502020204030204" pitchFamily="34" charset="0"/>
              </a:rPr>
              <a:t>They did it!</a:t>
            </a:r>
          </a:p>
          <a:p>
            <a:pPr algn="ctr"/>
            <a:r>
              <a:rPr lang="en-US" dirty="0" smtClean="0">
                <a:latin typeface="Calibri" panose="020F0502020204030204" pitchFamily="34" charset="0"/>
              </a:rPr>
              <a:t>What is your </a:t>
            </a:r>
            <a:r>
              <a:rPr lang="en-US" u="sng" dirty="0" smtClean="0">
                <a:latin typeface="Calibri" panose="020F0502020204030204" pitchFamily="34" charset="0"/>
              </a:rPr>
              <a:t>Ideal Year of Scouting?</a:t>
            </a:r>
            <a:endParaRPr lang="en-US" dirty="0">
              <a:latin typeface="Calibri" panose="020F0502020204030204" pitchFamily="34" charset="0"/>
            </a:endParaRPr>
          </a:p>
        </p:txBody>
      </p:sp>
      <p:sp>
        <p:nvSpPr>
          <p:cNvPr id="5"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Goal Setting</a:t>
            </a:r>
            <a:endParaRPr lang="en-US" sz="4400" u="sng" dirty="0">
              <a:solidFill>
                <a:srgbClr val="000000"/>
              </a:solidFill>
              <a:latin typeface="Myriad Pro" charset="0"/>
            </a:endParaRPr>
          </a:p>
        </p:txBody>
      </p:sp>
    </p:spTree>
    <p:extLst>
      <p:ext uri="{BB962C8B-B14F-4D97-AF65-F5344CB8AC3E}">
        <p14:creationId xmlns:p14="http://schemas.microsoft.com/office/powerpoint/2010/main" val="3712959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0" y="1295400"/>
            <a:ext cx="9144000"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marL="0" indent="0" algn="ctr" eaLnBrk="0" hangingPunct="0"/>
            <a:r>
              <a:rPr lang="en-US" sz="2800" dirty="0" smtClean="0">
                <a:solidFill>
                  <a:srgbClr val="FF0000"/>
                </a:solidFill>
                <a:latin typeface="Myriad Pro"/>
              </a:rPr>
              <a:t>What makes Scouting great?</a:t>
            </a:r>
            <a:br>
              <a:rPr lang="en-US" sz="2800" dirty="0" smtClean="0">
                <a:solidFill>
                  <a:srgbClr val="FF0000"/>
                </a:solidFill>
                <a:latin typeface="Myriad Pro"/>
              </a:rPr>
            </a:br>
            <a:r>
              <a:rPr lang="en-US" sz="2800" dirty="0" smtClean="0">
                <a:solidFill>
                  <a:srgbClr val="FF0000"/>
                </a:solidFill>
                <a:latin typeface="Myriad Pro"/>
              </a:rPr>
              <a:t>What’s your Ideal Year? Dream it. This is Scouting!</a:t>
            </a:r>
          </a:p>
        </p:txBody>
      </p:sp>
      <p:sp>
        <p:nvSpPr>
          <p:cNvPr id="5"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6"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7"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Ideal Year of Scouting</a:t>
            </a:r>
            <a:endParaRPr lang="en-US" sz="4400" u="sng" dirty="0">
              <a:solidFill>
                <a:srgbClr val="000000"/>
              </a:solidFill>
              <a:latin typeface="Myriad Pro" charset="0"/>
            </a:endParaRPr>
          </a:p>
        </p:txBody>
      </p:sp>
      <p:sp>
        <p:nvSpPr>
          <p:cNvPr id="8" name="Text Box 5"/>
          <p:cNvSpPr txBox="1">
            <a:spLocks noChangeArrowheads="1"/>
          </p:cNvSpPr>
          <p:nvPr/>
        </p:nvSpPr>
        <p:spPr bwMode="auto">
          <a:xfrm>
            <a:off x="457200" y="2362200"/>
            <a:ext cx="4191000"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marL="342900" indent="-342900" eaLnBrk="0" hangingPunct="0">
              <a:buFont typeface="Arial" panose="020B0604020202020204" pitchFamily="34" charset="0"/>
              <a:buChar char="•"/>
            </a:pPr>
            <a:r>
              <a:rPr lang="en-US" sz="2400" dirty="0" smtClean="0">
                <a:latin typeface="Myriad Pro"/>
              </a:rPr>
              <a:t>Philmont</a:t>
            </a:r>
          </a:p>
          <a:p>
            <a:pPr marL="342900" indent="-342900" eaLnBrk="0" hangingPunct="0">
              <a:buFont typeface="Arial" panose="020B0604020202020204" pitchFamily="34" charset="0"/>
              <a:buChar char="•"/>
            </a:pPr>
            <a:r>
              <a:rPr lang="en-US" sz="2400" dirty="0" smtClean="0">
                <a:latin typeface="Myriad Pro"/>
              </a:rPr>
              <a:t>Sea Base</a:t>
            </a:r>
          </a:p>
          <a:p>
            <a:pPr marL="342900" indent="-342900" eaLnBrk="0" hangingPunct="0">
              <a:buFont typeface="Arial" panose="020B0604020202020204" pitchFamily="34" charset="0"/>
              <a:buChar char="•"/>
            </a:pPr>
            <a:r>
              <a:rPr lang="en-US" sz="2400" dirty="0" smtClean="0">
                <a:latin typeface="Myriad Pro"/>
              </a:rPr>
              <a:t>Pinewood Derby</a:t>
            </a:r>
          </a:p>
          <a:p>
            <a:pPr marL="342900" indent="-342900" eaLnBrk="0" hangingPunct="0">
              <a:buFont typeface="Arial" panose="020B0604020202020204" pitchFamily="34" charset="0"/>
              <a:buChar char="•"/>
            </a:pPr>
            <a:r>
              <a:rPr lang="en-US" sz="2400" dirty="0" smtClean="0">
                <a:latin typeface="Myriad Pro"/>
              </a:rPr>
              <a:t>Awesome Blue and Gold</a:t>
            </a:r>
          </a:p>
          <a:p>
            <a:pPr marL="342900" indent="-342900" eaLnBrk="0" hangingPunct="0">
              <a:buFont typeface="Arial" panose="020B0604020202020204" pitchFamily="34" charset="0"/>
              <a:buChar char="•"/>
            </a:pPr>
            <a:r>
              <a:rPr lang="en-US" sz="2400" dirty="0" smtClean="0">
                <a:latin typeface="Myriad Pro"/>
              </a:rPr>
              <a:t>Camping in Colorado</a:t>
            </a:r>
          </a:p>
          <a:p>
            <a:pPr marL="342900" indent="-342900" eaLnBrk="0" hangingPunct="0">
              <a:buFont typeface="Arial" panose="020B0604020202020204" pitchFamily="34" charset="0"/>
              <a:buChar char="•"/>
            </a:pPr>
            <a:r>
              <a:rPr lang="en-US" sz="2400" dirty="0" smtClean="0">
                <a:latin typeface="Myriad Pro"/>
              </a:rPr>
              <a:t>Aircraft Carrier Yorktown</a:t>
            </a:r>
          </a:p>
          <a:p>
            <a:pPr marL="342900" indent="-342900" eaLnBrk="0" hangingPunct="0">
              <a:buFont typeface="Arial" panose="020B0604020202020204" pitchFamily="34" charset="0"/>
              <a:buChar char="•"/>
            </a:pPr>
            <a:r>
              <a:rPr lang="en-US" sz="2400" dirty="0" smtClean="0">
                <a:latin typeface="Myriad Pro"/>
              </a:rPr>
              <a:t>Battleship Alabama</a:t>
            </a:r>
          </a:p>
          <a:p>
            <a:pPr marL="342900" indent="-342900" eaLnBrk="0" hangingPunct="0">
              <a:buFont typeface="Arial" panose="020B0604020202020204" pitchFamily="34" charset="0"/>
              <a:buChar char="•"/>
            </a:pPr>
            <a:r>
              <a:rPr lang="en-US" sz="2400" dirty="0" smtClean="0">
                <a:latin typeface="Myriad Pro"/>
              </a:rPr>
              <a:t>Space Camp</a:t>
            </a:r>
          </a:p>
          <a:p>
            <a:pPr marL="342900" indent="-342900" eaLnBrk="0" hangingPunct="0">
              <a:buFont typeface="Arial" panose="020B0604020202020204" pitchFamily="34" charset="0"/>
              <a:buChar char="•"/>
            </a:pPr>
            <a:r>
              <a:rPr lang="en-US" sz="2400" dirty="0" err="1" smtClean="0">
                <a:latin typeface="Myriad Pro"/>
              </a:rPr>
              <a:t>Sapelo</a:t>
            </a:r>
            <a:r>
              <a:rPr lang="en-US" sz="2400" dirty="0" smtClean="0">
                <a:latin typeface="Myriad Pro"/>
              </a:rPr>
              <a:t> Island</a:t>
            </a:r>
          </a:p>
          <a:p>
            <a:pPr marL="342900" indent="-342900" eaLnBrk="0" hangingPunct="0">
              <a:buFont typeface="Arial" panose="020B0604020202020204" pitchFamily="34" charset="0"/>
              <a:buChar char="•"/>
            </a:pPr>
            <a:r>
              <a:rPr lang="en-US" sz="2400" dirty="0" smtClean="0">
                <a:latin typeface="Myriad Pro"/>
              </a:rPr>
              <a:t>Cave Camping</a:t>
            </a:r>
          </a:p>
        </p:txBody>
      </p:sp>
      <p:sp>
        <p:nvSpPr>
          <p:cNvPr id="9" name="Text Box 5"/>
          <p:cNvSpPr txBox="1">
            <a:spLocks noChangeArrowheads="1"/>
          </p:cNvSpPr>
          <p:nvPr/>
        </p:nvSpPr>
        <p:spPr bwMode="auto">
          <a:xfrm>
            <a:off x="4876800" y="2362200"/>
            <a:ext cx="3886200" cy="230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marL="342900" indent="-342900" eaLnBrk="0" hangingPunct="0">
              <a:buFont typeface="Arial" panose="020B0604020202020204" pitchFamily="34" charset="0"/>
              <a:buChar char="•"/>
            </a:pPr>
            <a:r>
              <a:rPr lang="en-US" sz="2400" dirty="0" smtClean="0">
                <a:latin typeface="Myriad Pro"/>
              </a:rPr>
              <a:t>Kayaking</a:t>
            </a:r>
          </a:p>
          <a:p>
            <a:pPr marL="342900" indent="-342900" eaLnBrk="0" hangingPunct="0">
              <a:buFont typeface="Arial" panose="020B0604020202020204" pitchFamily="34" charset="0"/>
              <a:buChar char="•"/>
            </a:pPr>
            <a:r>
              <a:rPr lang="en-US" sz="2400" dirty="0" smtClean="0">
                <a:latin typeface="Myriad Pro"/>
              </a:rPr>
              <a:t>Whitewater Rafting</a:t>
            </a:r>
          </a:p>
          <a:p>
            <a:pPr marL="342900" indent="-342900" eaLnBrk="0" hangingPunct="0">
              <a:buFont typeface="Arial" panose="020B0604020202020204" pitchFamily="34" charset="0"/>
              <a:buChar char="•"/>
            </a:pPr>
            <a:r>
              <a:rPr lang="en-US" sz="2400" dirty="0" smtClean="0">
                <a:latin typeface="Myriad Pro"/>
              </a:rPr>
              <a:t>Northern Tier</a:t>
            </a:r>
          </a:p>
          <a:p>
            <a:pPr marL="342900" indent="-342900" eaLnBrk="0" hangingPunct="0">
              <a:buFont typeface="Arial" panose="020B0604020202020204" pitchFamily="34" charset="0"/>
              <a:buChar char="•"/>
            </a:pPr>
            <a:r>
              <a:rPr lang="en-US" sz="2400" dirty="0" smtClean="0">
                <a:latin typeface="Myriad Pro"/>
              </a:rPr>
              <a:t>Tour Washington D.C.</a:t>
            </a:r>
          </a:p>
          <a:p>
            <a:pPr marL="342900" indent="-342900" eaLnBrk="0" hangingPunct="0">
              <a:buFont typeface="Arial" panose="020B0604020202020204" pitchFamily="34" charset="0"/>
              <a:buChar char="•"/>
            </a:pPr>
            <a:r>
              <a:rPr lang="en-US" sz="2400" dirty="0" smtClean="0">
                <a:latin typeface="Myriad Pro"/>
              </a:rPr>
              <a:t>Grand Canyon</a:t>
            </a:r>
          </a:p>
          <a:p>
            <a:pPr marL="342900" indent="-342900" eaLnBrk="0" hangingPunct="0">
              <a:buFont typeface="Arial" panose="020B0604020202020204" pitchFamily="34" charset="0"/>
              <a:buChar char="•"/>
            </a:pPr>
            <a:r>
              <a:rPr lang="en-US" sz="2400" dirty="0" smtClean="0">
                <a:latin typeface="Myriad Pro"/>
              </a:rPr>
              <a:t>Hawaii Scout Camp</a:t>
            </a:r>
          </a:p>
        </p:txBody>
      </p:sp>
    </p:spTree>
    <p:extLst>
      <p:ext uri="{BB962C8B-B14F-4D97-AF65-F5344CB8AC3E}">
        <p14:creationId xmlns:p14="http://schemas.microsoft.com/office/powerpoint/2010/main" val="3065903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8018" name="Rectangle 2"/>
          <p:cNvSpPr>
            <a:spLocks noGrp="1" noChangeArrowheads="1"/>
          </p:cNvSpPr>
          <p:nvPr>
            <p:ph type="title"/>
          </p:nvPr>
        </p:nvSpPr>
        <p:spPr>
          <a:xfrm>
            <a:off x="0" y="76200"/>
            <a:ext cx="9144000" cy="792163"/>
          </a:xfrm>
        </p:spPr>
        <p:txBody>
          <a:bodyPr/>
          <a:lstStyle/>
          <a:p>
            <a:pPr eaLnBrk="1" hangingPunct="1">
              <a:defRPr/>
            </a:pPr>
            <a:r>
              <a:rPr lang="en-US" b="1" dirty="0" smtClean="0">
                <a:solidFill>
                  <a:schemeClr val="bg1"/>
                </a:solidFill>
                <a:latin typeface="Myriad Pro" charset="0"/>
                <a:cs typeface="+mj-cs"/>
              </a:rPr>
              <a:t>2010 Consumer Spending</a:t>
            </a:r>
          </a:p>
        </p:txBody>
      </p:sp>
      <p:sp>
        <p:nvSpPr>
          <p:cNvPr id="7"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0" name="Rectangle 5"/>
          <p:cNvSpPr>
            <a:spLocks noChangeArrowheads="1"/>
          </p:cNvSpPr>
          <p:nvPr/>
        </p:nvSpPr>
        <p:spPr bwMode="auto">
          <a:xfrm>
            <a:off x="22860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Program Planner</a:t>
            </a:r>
            <a:endParaRPr lang="en-US" sz="4400" u="sng" dirty="0">
              <a:solidFill>
                <a:srgbClr val="000000"/>
              </a:solidFill>
              <a:latin typeface="Myriad Pro" charset="0"/>
            </a:endParaRPr>
          </a:p>
        </p:txBody>
      </p:sp>
      <p:pic>
        <p:nvPicPr>
          <p:cNvPr id="11" name="Picture 6" descr="2010_TrailsEnd"/>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8600" y="304800"/>
            <a:ext cx="1504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graphicFrame>
        <p:nvGraphicFramePr>
          <p:cNvPr id="3" name="Table 2"/>
          <p:cNvGraphicFramePr>
            <a:graphicFrameLocks noGrp="1"/>
          </p:cNvGraphicFramePr>
          <p:nvPr>
            <p:extLst>
              <p:ext uri="{D42A27DB-BD31-4B8C-83A1-F6EECF244321}">
                <p14:modId xmlns:p14="http://schemas.microsoft.com/office/powerpoint/2010/main" val="809953779"/>
              </p:ext>
            </p:extLst>
          </p:nvPr>
        </p:nvGraphicFramePr>
        <p:xfrm>
          <a:off x="3581400" y="1447800"/>
          <a:ext cx="5181603" cy="4931366"/>
        </p:xfrm>
        <a:graphic>
          <a:graphicData uri="http://schemas.openxmlformats.org/drawingml/2006/table">
            <a:tbl>
              <a:tblPr/>
              <a:tblGrid>
                <a:gridCol w="1160206"/>
                <a:gridCol w="570272"/>
                <a:gridCol w="1160206"/>
                <a:gridCol w="570272"/>
                <a:gridCol w="1150375"/>
                <a:gridCol w="570272"/>
              </a:tblGrid>
              <a:tr h="154286">
                <a:tc rowSpan="3" gridSpan="4">
                  <a:txBody>
                    <a:bodyPr/>
                    <a:lstStyle/>
                    <a:p>
                      <a:pPr algn="ctr" fontAlgn="ctr"/>
                      <a:r>
                        <a:rPr lang="en-US" sz="800" b="0" i="0" u="none" strike="noStrike" dirty="0">
                          <a:effectLst/>
                          <a:latin typeface="Calibri" panose="020F0502020204030204" pitchFamily="34" charset="0"/>
                        </a:rPr>
                        <a:t>Enter all activities and per scout costs for your unit for the next 12 months; Enter the number of scouts in your unit; Enter your unit commission % to be earned in the popcorn sale; Your unit's and each scout's popcorn sales goal will calculate automatically.  </a:t>
                      </a:r>
                      <a:r>
                        <a:rPr lang="en-US" sz="800" b="1" i="0" u="none" strike="noStrike" dirty="0">
                          <a:solidFill>
                            <a:srgbClr val="99CC00"/>
                          </a:solidFill>
                          <a:effectLst/>
                          <a:latin typeface="Calibri" panose="020F0502020204030204" pitchFamily="34" charset="0"/>
                        </a:rPr>
                        <a:t>*Note...fill in the shaded boxes only.</a:t>
                      </a:r>
                      <a:endParaRPr lang="en-US" sz="800" b="0" i="0" u="none" strike="noStrike" dirty="0">
                        <a:effectLst/>
                        <a:latin typeface="Calibri" panose="020F0502020204030204" pitchFamily="34" charset="0"/>
                      </a:endParaRPr>
                    </a:p>
                  </a:txBody>
                  <a:tcPr marL="8868" marR="8868" marT="88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pPr algn="r" fontAlgn="ctr"/>
                      <a:r>
                        <a:rPr lang="en-US" sz="1000" b="0" i="0" u="none" strike="noStrike" dirty="0">
                          <a:effectLst/>
                          <a:latin typeface="Calibri" panose="020F0502020204030204" pitchFamily="34" charset="0"/>
                        </a:rPr>
                        <a:t>Pack/Troop</a:t>
                      </a:r>
                    </a:p>
                  </a:txBody>
                  <a:tcPr marL="8868" marR="8868" marT="886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dirty="0">
                          <a:effectLst/>
                          <a:latin typeface="Calibri" panose="020F0502020204030204" pitchFamily="34" charset="0"/>
                        </a:rPr>
                        <a:t>0</a:t>
                      </a: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r>
              <a:tr h="154286">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ctr"/>
                      <a:r>
                        <a:rPr lang="en-US" sz="1000" b="0" i="0" u="none" strike="noStrike" dirty="0">
                          <a:effectLst/>
                          <a:latin typeface="Calibri" panose="020F0502020204030204" pitchFamily="34" charset="0"/>
                        </a:rPr>
                        <a:t># of Scouts in Unit</a:t>
                      </a:r>
                    </a:p>
                  </a:txBody>
                  <a:tcPr marL="8868" marR="8868" marT="886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dirty="0">
                          <a:effectLst/>
                          <a:latin typeface="Calibri" panose="020F0502020204030204" pitchFamily="34" charset="0"/>
                        </a:rPr>
                        <a:t>0</a:t>
                      </a:r>
                    </a:p>
                  </a:txBody>
                  <a:tcPr marL="8868" marR="8868" marT="88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54286">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ctr"/>
                      <a:r>
                        <a:rPr lang="en-US" sz="1000" b="0" i="0" u="none" strike="noStrike" dirty="0">
                          <a:effectLst/>
                          <a:latin typeface="Calibri" panose="020F0502020204030204" pitchFamily="34" charset="0"/>
                        </a:rPr>
                        <a:t>Unit Commission</a:t>
                      </a:r>
                    </a:p>
                  </a:txBody>
                  <a:tcPr marL="8868" marR="8868" marT="8868"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900" b="0" i="0" u="none" strike="noStrike" dirty="0">
                          <a:effectLst/>
                          <a:latin typeface="Calibri" panose="020F0502020204030204" pitchFamily="34" charset="0"/>
                        </a:rPr>
                        <a:t>0%</a:t>
                      </a:r>
                    </a:p>
                  </a:txBody>
                  <a:tcPr marL="8868" marR="8868" marT="88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54286">
                <a:tc>
                  <a:txBody>
                    <a:bodyPr/>
                    <a:lstStyle/>
                    <a:p>
                      <a:pPr algn="l" fontAlgn="ctr"/>
                      <a:endParaRPr lang="en-US" sz="900" b="0" i="0" u="none" strike="noStrike" dirty="0">
                        <a:effectLst/>
                        <a:latin typeface="Calibri" panose="020F0502020204030204" pitchFamily="34" charset="0"/>
                      </a:endParaRPr>
                    </a:p>
                  </a:txBody>
                  <a:tcPr marL="8868" marR="8868" marT="8868"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effectLst/>
                        <a:latin typeface="Calibri" panose="020F0502020204030204" pitchFamily="34" charset="0"/>
                      </a:endParaRPr>
                    </a:p>
                  </a:txBody>
                  <a:tcPr marL="8868" marR="8868" marT="8868"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effectLst/>
                        <a:latin typeface="Calibri" panose="020F0502020204030204" pitchFamily="34" charset="0"/>
                      </a:endParaRPr>
                    </a:p>
                  </a:txBody>
                  <a:tcPr marL="8868" marR="8868" marT="8868"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effectLst/>
                        <a:latin typeface="Calibri" panose="020F0502020204030204" pitchFamily="34" charset="0"/>
                      </a:endParaRPr>
                    </a:p>
                  </a:txBody>
                  <a:tcPr marL="8868" marR="8868" marT="8868"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US" sz="900" b="0" i="0" u="none" strike="noStrike" dirty="0">
                        <a:effectLst/>
                        <a:latin typeface="Calibri" panose="020F0502020204030204" pitchFamily="34" charset="0"/>
                      </a:endParaRPr>
                    </a:p>
                  </a:txBody>
                  <a:tcPr marL="8868" marR="8868" marT="886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effectLst/>
                          <a:latin typeface="Calibri" panose="020F0502020204030204" pitchFamily="34" charset="0"/>
                        </a:rPr>
                        <a:t> </a:t>
                      </a:r>
                    </a:p>
                  </a:txBody>
                  <a:tcPr marL="8868" marR="8868" marT="88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960">
                <a:tc gridSpan="2">
                  <a:txBody>
                    <a:bodyPr/>
                    <a:lstStyle/>
                    <a:p>
                      <a:pPr algn="ctr" fontAlgn="ctr"/>
                      <a:r>
                        <a:rPr lang="en-US" sz="1000" b="1" i="0" u="none" strike="noStrike" dirty="0">
                          <a:effectLst/>
                          <a:latin typeface="Calibri" panose="020F0502020204030204" pitchFamily="34" charset="0"/>
                        </a:rPr>
                        <a:t>September</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000" b="1" i="0" u="none" strike="noStrike" dirty="0">
                          <a:effectLst/>
                          <a:latin typeface="Calibri" panose="020F0502020204030204" pitchFamily="34" charset="0"/>
                        </a:rPr>
                        <a:t>October</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000" b="1" i="0" u="none" strike="noStrike" dirty="0">
                          <a:effectLst/>
                          <a:latin typeface="Calibri" panose="020F0502020204030204" pitchFamily="34" charset="0"/>
                        </a:rPr>
                        <a:t>November</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0908">
                <a:tc>
                  <a:txBody>
                    <a:bodyPr/>
                    <a:lstStyle/>
                    <a:p>
                      <a:pPr algn="ctr" fontAlgn="ctr"/>
                      <a:r>
                        <a:rPr lang="en-US" sz="900" b="0" i="0" u="none" strike="noStrike" dirty="0">
                          <a:effectLst/>
                          <a:latin typeface="Calibri" panose="020F0502020204030204" pitchFamily="34" charset="0"/>
                        </a:rPr>
                        <a:t>Activities</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Calibri" panose="020F0502020204030204" pitchFamily="34" charset="0"/>
                        </a:rPr>
                        <a:t>Cost</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Calibri" panose="020F0502020204030204" pitchFamily="34" charset="0"/>
                        </a:rPr>
                        <a:t>Activities</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Calibri" panose="020F0502020204030204" pitchFamily="34" charset="0"/>
                        </a:rPr>
                        <a:t>Cost</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Calibri" panose="020F0502020204030204" pitchFamily="34" charset="0"/>
                        </a:rPr>
                        <a:t>Activities</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Calibri" panose="020F0502020204030204" pitchFamily="34" charset="0"/>
                        </a:rPr>
                        <a:t>Cost</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30908">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1835">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1835">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1835">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1835">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1835">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30908">
                <a:tc>
                  <a:txBody>
                    <a:bodyPr/>
                    <a:lstStyle/>
                    <a:p>
                      <a:pPr algn="ctr" fontAlgn="ctr"/>
                      <a:r>
                        <a:rPr lang="en-US" sz="900" b="1" i="1" u="none" strike="noStrike" dirty="0">
                          <a:effectLst/>
                          <a:latin typeface="Calibri" panose="020F0502020204030204" pitchFamily="34" charset="0"/>
                        </a:rPr>
                        <a:t>Total Cost</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Calibri" panose="020F0502020204030204" pitchFamily="34" charset="0"/>
                        </a:rPr>
                        <a:t>$0.00</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1" u="none" strike="noStrike" dirty="0">
                          <a:effectLst/>
                          <a:latin typeface="Calibri" panose="020F0502020204030204" pitchFamily="34" charset="0"/>
                        </a:rPr>
                        <a:t>Total Cost</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Calibri" panose="020F0502020204030204" pitchFamily="34" charset="0"/>
                        </a:rPr>
                        <a:t>$0.00</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1" u="none" strike="noStrike" dirty="0">
                          <a:effectLst/>
                          <a:latin typeface="Calibri" panose="020F0502020204030204" pitchFamily="34" charset="0"/>
                        </a:rPr>
                        <a:t>Total Cost</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Calibri" panose="020F0502020204030204" pitchFamily="34" charset="0"/>
                        </a:rPr>
                        <a:t>$0.00</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835">
                <a:tc>
                  <a:txBody>
                    <a:bodyPr/>
                    <a:lstStyle/>
                    <a:p>
                      <a:pPr algn="l" fontAlgn="ctr"/>
                      <a:endParaRPr lang="en-US" sz="900" b="0" i="0" u="none" strike="noStrike" dirty="0">
                        <a:effectLst/>
                        <a:latin typeface="Calibri" panose="020F0502020204030204" pitchFamily="34" charset="0"/>
                      </a:endParaRPr>
                    </a:p>
                  </a:txBody>
                  <a:tcPr marL="8868" marR="8868" marT="88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effectLst/>
                        <a:latin typeface="Calibri" panose="020F0502020204030204" pitchFamily="34" charset="0"/>
                      </a:endParaRPr>
                    </a:p>
                  </a:txBody>
                  <a:tcPr marL="8868" marR="8868" marT="88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effectLst/>
                        <a:latin typeface="Calibri" panose="020F0502020204030204" pitchFamily="34" charset="0"/>
                      </a:endParaRPr>
                    </a:p>
                  </a:txBody>
                  <a:tcPr marL="8868" marR="8868" marT="88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effectLst/>
                        <a:latin typeface="Calibri" panose="020F0502020204030204" pitchFamily="34" charset="0"/>
                      </a:endParaRPr>
                    </a:p>
                  </a:txBody>
                  <a:tcPr marL="8868" marR="8868" marT="88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effectLst/>
                        <a:latin typeface="Calibri" panose="020F0502020204030204" pitchFamily="34" charset="0"/>
                      </a:endParaRPr>
                    </a:p>
                  </a:txBody>
                  <a:tcPr marL="8868" marR="8868" marT="88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effectLst/>
                        <a:latin typeface="Calibri" panose="020F0502020204030204" pitchFamily="34" charset="0"/>
                      </a:endParaRPr>
                    </a:p>
                  </a:txBody>
                  <a:tcPr marL="8868" marR="8868" marT="88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960">
                <a:tc gridSpan="2">
                  <a:txBody>
                    <a:bodyPr/>
                    <a:lstStyle/>
                    <a:p>
                      <a:pPr algn="ctr" fontAlgn="ctr"/>
                      <a:r>
                        <a:rPr lang="en-US" sz="1000" b="1" i="0" u="none" strike="noStrike" dirty="0">
                          <a:effectLst/>
                          <a:latin typeface="Calibri" panose="020F0502020204030204" pitchFamily="34" charset="0"/>
                        </a:rPr>
                        <a:t>December</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000" b="1" i="0" u="none" strike="noStrike" dirty="0">
                          <a:effectLst/>
                          <a:latin typeface="Calibri" panose="020F0502020204030204" pitchFamily="34" charset="0"/>
                        </a:rPr>
                        <a:t>January</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000" b="1" i="0" u="none" strike="noStrike" dirty="0">
                          <a:effectLst/>
                          <a:latin typeface="Calibri" panose="020F0502020204030204" pitchFamily="34" charset="0"/>
                        </a:rPr>
                        <a:t>February</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0908">
                <a:tc>
                  <a:txBody>
                    <a:bodyPr/>
                    <a:lstStyle/>
                    <a:p>
                      <a:pPr algn="ctr" fontAlgn="ctr"/>
                      <a:r>
                        <a:rPr lang="en-US" sz="900" b="0" i="0" u="none" strike="noStrike" dirty="0">
                          <a:effectLst/>
                          <a:latin typeface="Calibri" panose="020F0502020204030204" pitchFamily="34" charset="0"/>
                        </a:rPr>
                        <a:t>Activities</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Calibri" panose="020F0502020204030204" pitchFamily="34" charset="0"/>
                        </a:rPr>
                        <a:t>Cost</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Calibri" panose="020F0502020204030204" pitchFamily="34" charset="0"/>
                        </a:rPr>
                        <a:t>Activities</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Calibri" panose="020F0502020204030204" pitchFamily="34" charset="0"/>
                        </a:rPr>
                        <a:t>Cost</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Calibri" panose="020F0502020204030204" pitchFamily="34" charset="0"/>
                        </a:rPr>
                        <a:t>Activities</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Calibri" panose="020F0502020204030204" pitchFamily="34" charset="0"/>
                        </a:rPr>
                        <a:t>Cost</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30908">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1835">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1835">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1835">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1835">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1835">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30908">
                <a:tc>
                  <a:txBody>
                    <a:bodyPr/>
                    <a:lstStyle/>
                    <a:p>
                      <a:pPr algn="ctr" fontAlgn="ctr"/>
                      <a:r>
                        <a:rPr lang="en-US" sz="900" b="0" i="1" u="none" strike="noStrike" dirty="0">
                          <a:effectLst/>
                          <a:latin typeface="Calibri" panose="020F0502020204030204" pitchFamily="34" charset="0"/>
                        </a:rPr>
                        <a:t>Total Cost</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Calibri" panose="020F0502020204030204" pitchFamily="34" charset="0"/>
                        </a:rPr>
                        <a:t>$0.00</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1" u="none" strike="noStrike" dirty="0">
                          <a:effectLst/>
                          <a:latin typeface="Calibri" panose="020F0502020204030204" pitchFamily="34" charset="0"/>
                        </a:rPr>
                        <a:t>Total Cost</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Calibri" panose="020F0502020204030204" pitchFamily="34" charset="0"/>
                        </a:rPr>
                        <a:t>$0.00</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1" u="none" strike="noStrike" dirty="0">
                          <a:effectLst/>
                          <a:latin typeface="Calibri" panose="020F0502020204030204" pitchFamily="34" charset="0"/>
                        </a:rPr>
                        <a:t>Total Cost</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Calibri" panose="020F0502020204030204" pitchFamily="34" charset="0"/>
                        </a:rPr>
                        <a:t>$0.00</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835">
                <a:tc>
                  <a:txBody>
                    <a:bodyPr/>
                    <a:lstStyle/>
                    <a:p>
                      <a:pPr algn="l" fontAlgn="ctr"/>
                      <a:endParaRPr lang="en-US" sz="900" b="0" i="0" u="none" strike="noStrike" dirty="0">
                        <a:effectLst/>
                        <a:latin typeface="Calibri" panose="020F0502020204030204" pitchFamily="34" charset="0"/>
                      </a:endParaRPr>
                    </a:p>
                  </a:txBody>
                  <a:tcPr marL="8868" marR="8868" marT="88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effectLst/>
                        <a:latin typeface="Calibri" panose="020F0502020204030204" pitchFamily="34" charset="0"/>
                      </a:endParaRPr>
                    </a:p>
                  </a:txBody>
                  <a:tcPr marL="8868" marR="8868" marT="88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effectLst/>
                        <a:latin typeface="Calibri" panose="020F0502020204030204" pitchFamily="34" charset="0"/>
                      </a:endParaRPr>
                    </a:p>
                  </a:txBody>
                  <a:tcPr marL="8868" marR="8868" marT="88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effectLst/>
                        <a:latin typeface="Calibri" panose="020F0502020204030204" pitchFamily="34" charset="0"/>
                      </a:endParaRPr>
                    </a:p>
                  </a:txBody>
                  <a:tcPr marL="8868" marR="8868" marT="88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effectLst/>
                        <a:latin typeface="Calibri" panose="020F0502020204030204" pitchFamily="34" charset="0"/>
                      </a:endParaRPr>
                    </a:p>
                  </a:txBody>
                  <a:tcPr marL="8868" marR="8868" marT="88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900" b="0" i="0" u="none" strike="noStrike" dirty="0">
                        <a:effectLst/>
                        <a:latin typeface="Calibri" panose="020F0502020204030204" pitchFamily="34" charset="0"/>
                      </a:endParaRPr>
                    </a:p>
                  </a:txBody>
                  <a:tcPr marL="8868" marR="8868" marT="886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960">
                <a:tc gridSpan="2">
                  <a:txBody>
                    <a:bodyPr/>
                    <a:lstStyle/>
                    <a:p>
                      <a:pPr algn="ctr" fontAlgn="ctr"/>
                      <a:r>
                        <a:rPr lang="en-US" sz="1000" b="1" i="0" u="none" strike="noStrike" dirty="0">
                          <a:effectLst/>
                          <a:latin typeface="Calibri" panose="020F0502020204030204" pitchFamily="34" charset="0"/>
                        </a:rPr>
                        <a:t>March</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000" b="1" i="0" u="none" strike="noStrike" dirty="0">
                          <a:effectLst/>
                          <a:latin typeface="Calibri" panose="020F0502020204030204" pitchFamily="34" charset="0"/>
                        </a:rPr>
                        <a:t>April</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000" b="1" i="0" u="none" strike="noStrike" dirty="0">
                          <a:effectLst/>
                          <a:latin typeface="Calibri" panose="020F0502020204030204" pitchFamily="34" charset="0"/>
                        </a:rPr>
                        <a:t>May</a:t>
                      </a:r>
                    </a:p>
                  </a:txBody>
                  <a:tcPr marL="8868" marR="8868" marT="886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0908">
                <a:tc>
                  <a:txBody>
                    <a:bodyPr/>
                    <a:lstStyle/>
                    <a:p>
                      <a:pPr algn="ctr" fontAlgn="ctr"/>
                      <a:r>
                        <a:rPr lang="en-US" sz="900" b="0" i="0" u="none" strike="noStrike" dirty="0">
                          <a:effectLst/>
                          <a:latin typeface="Calibri" panose="020F0502020204030204" pitchFamily="34" charset="0"/>
                        </a:rPr>
                        <a:t>Activities</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Calibri" panose="020F0502020204030204" pitchFamily="34" charset="0"/>
                        </a:rPr>
                        <a:t>Cost</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Calibri" panose="020F0502020204030204" pitchFamily="34" charset="0"/>
                        </a:rPr>
                        <a:t>Activities</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Calibri" panose="020F0502020204030204" pitchFamily="34" charset="0"/>
                        </a:rPr>
                        <a:t>Cost</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Calibri" panose="020F0502020204030204" pitchFamily="34" charset="0"/>
                        </a:rPr>
                        <a:t>Activities</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Calibri" panose="020F0502020204030204" pitchFamily="34" charset="0"/>
                        </a:rPr>
                        <a:t>Cost</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30908">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1835">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1835">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1835">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1835">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21835">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900" b="0" i="0" u="none" strike="noStrike" dirty="0">
                          <a:effectLst/>
                          <a:latin typeface="Calibri" panose="020F0502020204030204" pitchFamily="34" charset="0"/>
                        </a:rPr>
                        <a:t> </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130908">
                <a:tc>
                  <a:txBody>
                    <a:bodyPr/>
                    <a:lstStyle/>
                    <a:p>
                      <a:pPr algn="ctr" fontAlgn="ctr"/>
                      <a:r>
                        <a:rPr lang="en-US" sz="900" b="0" i="1" u="none" strike="noStrike" dirty="0">
                          <a:effectLst/>
                          <a:latin typeface="Calibri" panose="020F0502020204030204" pitchFamily="34" charset="0"/>
                        </a:rPr>
                        <a:t>Total Cost</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Calibri" panose="020F0502020204030204" pitchFamily="34" charset="0"/>
                        </a:rPr>
                        <a:t>$0.00</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1" u="none" strike="noStrike" dirty="0">
                          <a:effectLst/>
                          <a:latin typeface="Calibri" panose="020F0502020204030204" pitchFamily="34" charset="0"/>
                        </a:rPr>
                        <a:t>Total Cost</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Calibri" panose="020F0502020204030204" pitchFamily="34" charset="0"/>
                        </a:rPr>
                        <a:t>$0.00</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1" u="none" strike="noStrike" dirty="0">
                          <a:effectLst/>
                          <a:latin typeface="Calibri" panose="020F0502020204030204" pitchFamily="34" charset="0"/>
                        </a:rPr>
                        <a:t>Total Cost</a:t>
                      </a:r>
                    </a:p>
                  </a:txBody>
                  <a:tcPr marL="8868" marR="8868" marT="886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Calibri" panose="020F0502020204030204" pitchFamily="34" charset="0"/>
                        </a:rPr>
                        <a:t>$0.00</a:t>
                      </a:r>
                    </a:p>
                  </a:txBody>
                  <a:tcPr marL="8868" marR="8868" marT="886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381000" y="1524000"/>
            <a:ext cx="3048000" cy="2677656"/>
          </a:xfrm>
          <a:prstGeom prst="rect">
            <a:avLst/>
          </a:prstGeom>
          <a:noFill/>
          <a:ln>
            <a:solidFill>
              <a:schemeClr val="tx1"/>
            </a:solidFill>
          </a:ln>
        </p:spPr>
        <p:txBody>
          <a:bodyPr wrap="square" rtlCol="0">
            <a:spAutoFit/>
          </a:bodyPr>
          <a:lstStyle/>
          <a:p>
            <a:pPr algn="ctr"/>
            <a:r>
              <a:rPr lang="en-US" dirty="0" smtClean="0">
                <a:latin typeface="Calibri" panose="020F0502020204030204" pitchFamily="34" charset="0"/>
              </a:rPr>
              <a:t>This spreadsheet will be available on your thumb drive and the web to help you plan your year.</a:t>
            </a:r>
            <a:endParaRPr lang="en-US" dirty="0">
              <a:latin typeface="Calibri" panose="020F0502020204030204" pitchFamily="34" charset="0"/>
            </a:endParaRPr>
          </a:p>
        </p:txBody>
      </p:sp>
    </p:spTree>
    <p:extLst>
      <p:ext uri="{BB962C8B-B14F-4D97-AF65-F5344CB8AC3E}">
        <p14:creationId xmlns:p14="http://schemas.microsoft.com/office/powerpoint/2010/main" val="2495594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381000" y="1295400"/>
            <a:ext cx="8610600" cy="477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marL="0" indent="0" algn="ctr" eaLnBrk="0" hangingPunct="0"/>
            <a:r>
              <a:rPr lang="en-US" sz="3200" dirty="0" smtClean="0">
                <a:latin typeface="Myriad Pro"/>
              </a:rPr>
              <a:t>Ugh ... Math ... But Easy</a:t>
            </a:r>
            <a:r>
              <a:rPr lang="en-US" sz="3200" dirty="0">
                <a:latin typeface="Myriad Pro"/>
              </a:rPr>
              <a:t> </a:t>
            </a:r>
            <a:r>
              <a:rPr lang="en-US" sz="3200" dirty="0" smtClean="0">
                <a:latin typeface="Myriad Pro"/>
              </a:rPr>
              <a:t>...</a:t>
            </a:r>
            <a:br>
              <a:rPr lang="en-US" sz="3200" dirty="0" smtClean="0">
                <a:latin typeface="Myriad Pro"/>
              </a:rPr>
            </a:br>
            <a:r>
              <a:rPr lang="en-US" sz="3200" dirty="0" smtClean="0">
                <a:latin typeface="Myriad Pro"/>
              </a:rPr>
              <a:t>How to figure up how much popcorn to sell.</a:t>
            </a:r>
            <a:br>
              <a:rPr lang="en-US" sz="3200" dirty="0" smtClean="0">
                <a:latin typeface="Myriad Pro"/>
              </a:rPr>
            </a:br>
            <a:endParaRPr lang="en-US" sz="3200" dirty="0" smtClean="0">
              <a:latin typeface="Myriad Pro"/>
            </a:endParaRPr>
          </a:p>
          <a:p>
            <a:pPr eaLnBrk="0" hangingPunct="0">
              <a:buFontTx/>
              <a:buAutoNum type="arabicPeriod"/>
            </a:pPr>
            <a:r>
              <a:rPr lang="en-US" dirty="0" smtClean="0">
                <a:latin typeface="Myriad Pro"/>
              </a:rPr>
              <a:t>Calculate $$ of an </a:t>
            </a:r>
            <a:r>
              <a:rPr lang="en-US" dirty="0">
                <a:latin typeface="Myriad Pro"/>
              </a:rPr>
              <a:t>“Ideal Year of Scouting</a:t>
            </a:r>
            <a:r>
              <a:rPr lang="en-US" dirty="0" smtClean="0">
                <a:latin typeface="Myriad Pro"/>
              </a:rPr>
              <a:t>”</a:t>
            </a:r>
            <a:br>
              <a:rPr lang="en-US" dirty="0" smtClean="0">
                <a:latin typeface="Myriad Pro"/>
              </a:rPr>
            </a:br>
            <a:r>
              <a:rPr lang="en-US" sz="2400" dirty="0" smtClean="0">
                <a:latin typeface="Myriad Pro"/>
              </a:rPr>
              <a:t>(Ask Committee for Budget -  </a:t>
            </a:r>
            <a:r>
              <a:rPr lang="en-US" sz="2400" dirty="0" err="1" smtClean="0">
                <a:latin typeface="Myriad Pro"/>
              </a:rPr>
              <a:t>JtE</a:t>
            </a:r>
            <a:r>
              <a:rPr lang="en-US" sz="2400" dirty="0" smtClean="0">
                <a:latin typeface="Myriad Pro"/>
              </a:rPr>
              <a:t>)</a:t>
            </a:r>
            <a:endParaRPr lang="en-US" dirty="0">
              <a:latin typeface="Myriad Pro"/>
            </a:endParaRPr>
          </a:p>
          <a:p>
            <a:pPr eaLnBrk="0" hangingPunct="0">
              <a:buFontTx/>
              <a:buAutoNum type="arabicPeriod"/>
            </a:pPr>
            <a:endParaRPr lang="en-US" sz="1000" dirty="0">
              <a:latin typeface="Myriad Pro"/>
            </a:endParaRPr>
          </a:p>
          <a:p>
            <a:pPr eaLnBrk="0" hangingPunct="0">
              <a:buFontTx/>
              <a:buAutoNum type="arabicPeriod"/>
            </a:pPr>
            <a:r>
              <a:rPr lang="en-US" dirty="0" smtClean="0">
                <a:latin typeface="Myriad Pro"/>
              </a:rPr>
              <a:t>Determine </a:t>
            </a:r>
            <a:r>
              <a:rPr lang="en-US" dirty="0">
                <a:latin typeface="Myriad Pro"/>
              </a:rPr>
              <a:t>how much popcorn </a:t>
            </a:r>
            <a:r>
              <a:rPr lang="en-US" dirty="0" smtClean="0">
                <a:latin typeface="Myriad Pro"/>
              </a:rPr>
              <a:t>to sell</a:t>
            </a:r>
            <a:br>
              <a:rPr lang="en-US" dirty="0" smtClean="0">
                <a:latin typeface="Myriad Pro"/>
              </a:rPr>
            </a:br>
            <a:endParaRPr lang="en-US" sz="1200" dirty="0">
              <a:solidFill>
                <a:srgbClr val="990033"/>
              </a:solidFill>
              <a:latin typeface="Myriad Pro"/>
            </a:endParaRPr>
          </a:p>
          <a:p>
            <a:pPr eaLnBrk="0" hangingPunct="0">
              <a:buFontTx/>
              <a:buAutoNum type="arabicPeriod"/>
            </a:pPr>
            <a:r>
              <a:rPr lang="en-US" dirty="0" smtClean="0">
                <a:latin typeface="Myriad Pro"/>
              </a:rPr>
              <a:t>Calculate dollar goal </a:t>
            </a:r>
            <a:r>
              <a:rPr lang="en-US" dirty="0">
                <a:latin typeface="Myriad Pro"/>
              </a:rPr>
              <a:t>per </a:t>
            </a:r>
            <a:r>
              <a:rPr lang="en-US" dirty="0" smtClean="0">
                <a:latin typeface="Myriad Pro"/>
              </a:rPr>
              <a:t>Scout</a:t>
            </a:r>
            <a:r>
              <a:rPr lang="en-US" dirty="0">
                <a:latin typeface="Myriad Pro"/>
              </a:rPr>
              <a:t/>
            </a:r>
            <a:br>
              <a:rPr lang="en-US" dirty="0">
                <a:latin typeface="Myriad Pro"/>
              </a:rPr>
            </a:br>
            <a:endParaRPr lang="en-US" sz="1200" dirty="0">
              <a:solidFill>
                <a:srgbClr val="990033"/>
              </a:solidFill>
              <a:latin typeface="Myriad Pro"/>
            </a:endParaRPr>
          </a:p>
          <a:p>
            <a:pPr eaLnBrk="0" hangingPunct="0">
              <a:buFontTx/>
              <a:buAutoNum type="arabicPeriod"/>
            </a:pPr>
            <a:r>
              <a:rPr lang="en-US" dirty="0">
                <a:latin typeface="Myriad Pro"/>
              </a:rPr>
              <a:t>Break the goal down to a container </a:t>
            </a:r>
            <a:r>
              <a:rPr lang="en-US" dirty="0" smtClean="0">
                <a:latin typeface="Myriad Pro"/>
              </a:rPr>
              <a:t>goal</a:t>
            </a:r>
            <a:endParaRPr lang="en-US" dirty="0">
              <a:latin typeface="Myriad Pro"/>
            </a:endParaRPr>
          </a:p>
          <a:p>
            <a:pPr lvl="1" eaLnBrk="0" hangingPunct="0">
              <a:buFont typeface="Wingdings" panose="05000000000000000000" pitchFamily="2" charset="2"/>
              <a:buChar char="Ø"/>
            </a:pPr>
            <a:r>
              <a:rPr lang="en-US" sz="2400" dirty="0" smtClean="0">
                <a:solidFill>
                  <a:srgbClr val="FF0000"/>
                </a:solidFill>
                <a:latin typeface="Myriad Pro"/>
              </a:rPr>
              <a:t>$19.00 </a:t>
            </a:r>
            <a:r>
              <a:rPr lang="en-US" sz="2400" dirty="0">
                <a:solidFill>
                  <a:srgbClr val="FF0000"/>
                </a:solidFill>
                <a:latin typeface="Myriad Pro"/>
              </a:rPr>
              <a:t>(avg. </a:t>
            </a:r>
            <a:r>
              <a:rPr lang="en-US" sz="2400" dirty="0" smtClean="0">
                <a:solidFill>
                  <a:srgbClr val="FF0000"/>
                </a:solidFill>
                <a:latin typeface="Myriad Pro"/>
              </a:rPr>
              <a:t>retail</a:t>
            </a:r>
            <a:r>
              <a:rPr lang="en-US" sz="2400" dirty="0">
                <a:solidFill>
                  <a:srgbClr val="FF0000"/>
                </a:solidFill>
                <a:latin typeface="Myriad Pro"/>
              </a:rPr>
              <a:t> </a:t>
            </a:r>
            <a:r>
              <a:rPr lang="en-US" sz="2400" dirty="0" smtClean="0">
                <a:solidFill>
                  <a:srgbClr val="FF0000"/>
                </a:solidFill>
                <a:latin typeface="Myriad Pro"/>
              </a:rPr>
              <a:t>per container)</a:t>
            </a:r>
            <a:endParaRPr lang="en-US" sz="2400" dirty="0">
              <a:solidFill>
                <a:srgbClr val="FF0000"/>
              </a:solidFill>
              <a:latin typeface="Myriad Pro"/>
            </a:endParaRPr>
          </a:p>
          <a:p>
            <a:pPr algn="ctr" eaLnBrk="0" hangingPunct="0"/>
            <a:endParaRPr lang="en-US" sz="1400" dirty="0">
              <a:solidFill>
                <a:schemeClr val="accent2"/>
              </a:solidFill>
              <a:latin typeface="Myriad Pro"/>
            </a:endParaRPr>
          </a:p>
        </p:txBody>
      </p:sp>
      <p:sp>
        <p:nvSpPr>
          <p:cNvPr id="5"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6"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7"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Goal Setting</a:t>
            </a:r>
            <a:endParaRPr lang="en-US" sz="4400" u="sng" dirty="0">
              <a:solidFill>
                <a:srgbClr val="000000"/>
              </a:solidFill>
              <a:latin typeface="Myriad Pro" charset="0"/>
            </a:endParaRPr>
          </a:p>
        </p:txBody>
      </p:sp>
    </p:spTree>
    <p:extLst>
      <p:ext uri="{BB962C8B-B14F-4D97-AF65-F5344CB8AC3E}">
        <p14:creationId xmlns:p14="http://schemas.microsoft.com/office/powerpoint/2010/main" val="2559593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POPCORN"/>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5037138"/>
            <a:ext cx="9144000" cy="1820862"/>
          </a:xfrm>
          <a:prstGeom prst="rect">
            <a:avLst/>
          </a:prstGeom>
          <a:noFill/>
          <a:extLst>
            <a:ext uri="{909E8E84-426E-40DD-AFC4-6F175D3DCCD1}">
              <a14:hiddenFill xmlns:a14="http://schemas.microsoft.com/office/drawing/2010/main">
                <a:solidFill>
                  <a:srgbClr val="FFFFFF"/>
                </a:solidFill>
              </a14:hiddenFill>
            </a:ext>
          </a:extLst>
        </p:spPr>
      </p:pic>
      <p:sp>
        <p:nvSpPr>
          <p:cNvPr id="136195" name="Text Box 3"/>
          <p:cNvSpPr txBox="1">
            <a:spLocks noChangeArrowheads="1"/>
          </p:cNvSpPr>
          <p:nvPr/>
        </p:nvSpPr>
        <p:spPr bwMode="auto">
          <a:xfrm>
            <a:off x="0" y="381000"/>
            <a:ext cx="8382000" cy="701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r" eaLnBrk="0" hangingPunct="0">
              <a:lnSpc>
                <a:spcPct val="90000"/>
              </a:lnSpc>
              <a:spcBef>
                <a:spcPct val="50000"/>
              </a:spcBef>
            </a:pPr>
            <a:r>
              <a:rPr lang="en-US" sz="4400" b="1" u="sng" dirty="0" smtClean="0">
                <a:latin typeface="Myriad Pro"/>
              </a:rPr>
              <a:t>Calculating Sales Goal</a:t>
            </a:r>
            <a:endParaRPr lang="en-US" sz="4400" b="1" u="sng" dirty="0">
              <a:latin typeface="Myriad Pro"/>
            </a:endParaRPr>
          </a:p>
        </p:txBody>
      </p:sp>
      <p:sp>
        <p:nvSpPr>
          <p:cNvPr id="2" name="TextBox 1"/>
          <p:cNvSpPr txBox="1"/>
          <p:nvPr/>
        </p:nvSpPr>
        <p:spPr>
          <a:xfrm>
            <a:off x="685800" y="1295400"/>
            <a:ext cx="1828800" cy="523220"/>
          </a:xfrm>
          <a:prstGeom prst="rect">
            <a:avLst/>
          </a:prstGeom>
          <a:solidFill>
            <a:srgbClr val="FFFF99"/>
          </a:solidFill>
          <a:ln>
            <a:solidFill>
              <a:schemeClr val="tx1"/>
            </a:solidFill>
          </a:ln>
        </p:spPr>
        <p:txBody>
          <a:bodyPr wrap="square" rtlCol="0">
            <a:spAutoFit/>
          </a:bodyPr>
          <a:lstStyle/>
          <a:p>
            <a:pPr algn="r"/>
            <a:r>
              <a:rPr lang="en-US" dirty="0" smtClean="0">
                <a:latin typeface="Calibri" panose="020F0502020204030204" pitchFamily="34" charset="0"/>
              </a:rPr>
              <a:t>$2,800</a:t>
            </a:r>
            <a:endParaRPr lang="en-US" dirty="0">
              <a:latin typeface="Calibri" panose="020F0502020204030204" pitchFamily="34" charset="0"/>
            </a:endParaRPr>
          </a:p>
        </p:txBody>
      </p:sp>
      <p:sp>
        <p:nvSpPr>
          <p:cNvPr id="8" name="TextBox 7"/>
          <p:cNvSpPr txBox="1"/>
          <p:nvPr/>
        </p:nvSpPr>
        <p:spPr>
          <a:xfrm>
            <a:off x="685800" y="1752600"/>
            <a:ext cx="1828800" cy="461665"/>
          </a:xfrm>
          <a:prstGeom prst="rect">
            <a:avLst/>
          </a:prstGeom>
          <a:noFill/>
          <a:ln>
            <a:noFill/>
          </a:ln>
        </p:spPr>
        <p:txBody>
          <a:bodyPr wrap="square" rtlCol="0">
            <a:spAutoFit/>
          </a:bodyPr>
          <a:lstStyle/>
          <a:p>
            <a:pPr algn="r"/>
            <a:r>
              <a:rPr lang="en-US" sz="2400" b="0" dirty="0" smtClean="0">
                <a:latin typeface="Calibri" panose="020F0502020204030204" pitchFamily="34" charset="0"/>
              </a:rPr>
              <a:t>Budget Goal</a:t>
            </a:r>
            <a:endParaRPr lang="en-US" sz="2400" b="0" dirty="0">
              <a:latin typeface="Calibri" panose="020F0502020204030204" pitchFamily="34" charset="0"/>
            </a:endParaRPr>
          </a:p>
        </p:txBody>
      </p:sp>
      <p:sp>
        <p:nvSpPr>
          <p:cNvPr id="9" name="TextBox 8"/>
          <p:cNvSpPr txBox="1"/>
          <p:nvPr/>
        </p:nvSpPr>
        <p:spPr>
          <a:xfrm>
            <a:off x="2514600" y="1295400"/>
            <a:ext cx="1143000" cy="461665"/>
          </a:xfrm>
          <a:prstGeom prst="rect">
            <a:avLst/>
          </a:prstGeom>
          <a:noFill/>
          <a:ln>
            <a:noFill/>
          </a:ln>
        </p:spPr>
        <p:txBody>
          <a:bodyPr wrap="square" rtlCol="0">
            <a:spAutoFit/>
          </a:bodyPr>
          <a:lstStyle/>
          <a:p>
            <a:pPr algn="ctr"/>
            <a:r>
              <a:rPr lang="en-US" sz="2400" b="0" dirty="0" smtClean="0">
                <a:latin typeface="Calibri" panose="020F0502020204030204" pitchFamily="34" charset="0"/>
              </a:rPr>
              <a:t>/</a:t>
            </a:r>
            <a:endParaRPr lang="en-US" sz="2400" b="0" dirty="0">
              <a:latin typeface="Calibri" panose="020F0502020204030204" pitchFamily="34" charset="0"/>
            </a:endParaRPr>
          </a:p>
        </p:txBody>
      </p:sp>
      <p:sp>
        <p:nvSpPr>
          <p:cNvPr id="10" name="TextBox 9"/>
          <p:cNvSpPr txBox="1"/>
          <p:nvPr/>
        </p:nvSpPr>
        <p:spPr>
          <a:xfrm>
            <a:off x="3657600" y="1295400"/>
            <a:ext cx="1828800" cy="523220"/>
          </a:xfrm>
          <a:prstGeom prst="rect">
            <a:avLst/>
          </a:prstGeom>
          <a:noFill/>
          <a:ln>
            <a:solidFill>
              <a:schemeClr val="tx1"/>
            </a:solidFill>
          </a:ln>
        </p:spPr>
        <p:txBody>
          <a:bodyPr wrap="square" rtlCol="0">
            <a:spAutoFit/>
          </a:bodyPr>
          <a:lstStyle/>
          <a:p>
            <a:pPr algn="ctr"/>
            <a:r>
              <a:rPr lang="en-US" dirty="0" smtClean="0">
                <a:latin typeface="Calibri" panose="020F0502020204030204" pitchFamily="34" charset="0"/>
              </a:rPr>
              <a:t>35%</a:t>
            </a:r>
            <a:endParaRPr lang="en-US" dirty="0">
              <a:latin typeface="Calibri" panose="020F0502020204030204" pitchFamily="34" charset="0"/>
            </a:endParaRPr>
          </a:p>
        </p:txBody>
      </p:sp>
      <p:sp>
        <p:nvSpPr>
          <p:cNvPr id="11" name="TextBox 10"/>
          <p:cNvSpPr txBox="1"/>
          <p:nvPr/>
        </p:nvSpPr>
        <p:spPr>
          <a:xfrm>
            <a:off x="3429000" y="1752600"/>
            <a:ext cx="2286000" cy="461665"/>
          </a:xfrm>
          <a:prstGeom prst="rect">
            <a:avLst/>
          </a:prstGeom>
          <a:noFill/>
          <a:ln>
            <a:noFill/>
          </a:ln>
        </p:spPr>
        <p:txBody>
          <a:bodyPr wrap="square" rtlCol="0">
            <a:spAutoFit/>
          </a:bodyPr>
          <a:lstStyle/>
          <a:p>
            <a:pPr algn="ctr"/>
            <a:r>
              <a:rPr lang="en-US" sz="2400" b="0" dirty="0" smtClean="0">
                <a:latin typeface="Calibri" panose="020F0502020204030204" pitchFamily="34" charset="0"/>
              </a:rPr>
              <a:t>Unit Commission</a:t>
            </a:r>
            <a:endParaRPr lang="en-US" sz="2400" b="0" dirty="0">
              <a:latin typeface="Calibri" panose="020F0502020204030204" pitchFamily="34" charset="0"/>
            </a:endParaRPr>
          </a:p>
        </p:txBody>
      </p:sp>
      <p:sp>
        <p:nvSpPr>
          <p:cNvPr id="12" name="TextBox 11"/>
          <p:cNvSpPr txBox="1"/>
          <p:nvPr/>
        </p:nvSpPr>
        <p:spPr>
          <a:xfrm>
            <a:off x="6477000" y="1295400"/>
            <a:ext cx="1828800" cy="523220"/>
          </a:xfrm>
          <a:prstGeom prst="rect">
            <a:avLst/>
          </a:prstGeom>
          <a:noFill/>
          <a:ln>
            <a:solidFill>
              <a:schemeClr val="tx1"/>
            </a:solidFill>
          </a:ln>
        </p:spPr>
        <p:txBody>
          <a:bodyPr wrap="square" rtlCol="0">
            <a:spAutoFit/>
          </a:bodyPr>
          <a:lstStyle/>
          <a:p>
            <a:pPr algn="r"/>
            <a:r>
              <a:rPr lang="en-US" dirty="0" smtClean="0">
                <a:latin typeface="Calibri" panose="020F0502020204030204" pitchFamily="34" charset="0"/>
              </a:rPr>
              <a:t>$8,000</a:t>
            </a:r>
            <a:endParaRPr lang="en-US" dirty="0">
              <a:latin typeface="Calibri" panose="020F0502020204030204" pitchFamily="34" charset="0"/>
            </a:endParaRPr>
          </a:p>
        </p:txBody>
      </p:sp>
      <p:sp>
        <p:nvSpPr>
          <p:cNvPr id="13" name="TextBox 12"/>
          <p:cNvSpPr txBox="1"/>
          <p:nvPr/>
        </p:nvSpPr>
        <p:spPr>
          <a:xfrm>
            <a:off x="6477000" y="1752600"/>
            <a:ext cx="1981200" cy="461665"/>
          </a:xfrm>
          <a:prstGeom prst="rect">
            <a:avLst/>
          </a:prstGeom>
          <a:noFill/>
          <a:ln>
            <a:noFill/>
          </a:ln>
        </p:spPr>
        <p:txBody>
          <a:bodyPr wrap="square" rtlCol="0">
            <a:spAutoFit/>
          </a:bodyPr>
          <a:lstStyle/>
          <a:p>
            <a:pPr algn="ctr"/>
            <a:r>
              <a:rPr lang="en-US" sz="2400" b="0" dirty="0" smtClean="0">
                <a:latin typeface="Calibri" panose="020F0502020204030204" pitchFamily="34" charset="0"/>
              </a:rPr>
              <a:t>Sales Needed</a:t>
            </a:r>
            <a:endParaRPr lang="en-US" sz="2400" b="0" dirty="0">
              <a:latin typeface="Calibri" panose="020F0502020204030204" pitchFamily="34" charset="0"/>
            </a:endParaRPr>
          </a:p>
        </p:txBody>
      </p:sp>
      <p:sp>
        <p:nvSpPr>
          <p:cNvPr id="14" name="TextBox 13"/>
          <p:cNvSpPr txBox="1"/>
          <p:nvPr/>
        </p:nvSpPr>
        <p:spPr>
          <a:xfrm>
            <a:off x="5410200" y="1295400"/>
            <a:ext cx="1143000" cy="461665"/>
          </a:xfrm>
          <a:prstGeom prst="rect">
            <a:avLst/>
          </a:prstGeom>
          <a:noFill/>
          <a:ln>
            <a:noFill/>
          </a:ln>
        </p:spPr>
        <p:txBody>
          <a:bodyPr wrap="square" rtlCol="0">
            <a:spAutoFit/>
          </a:bodyPr>
          <a:lstStyle/>
          <a:p>
            <a:pPr algn="ctr"/>
            <a:r>
              <a:rPr lang="en-US" sz="2400" b="0" dirty="0" smtClean="0">
                <a:latin typeface="Calibri" panose="020F0502020204030204" pitchFamily="34" charset="0"/>
              </a:rPr>
              <a:t>=</a:t>
            </a:r>
            <a:endParaRPr lang="en-US" sz="2400" b="0" dirty="0">
              <a:latin typeface="Calibri" panose="020F0502020204030204" pitchFamily="34" charset="0"/>
            </a:endParaRPr>
          </a:p>
        </p:txBody>
      </p:sp>
      <p:sp>
        <p:nvSpPr>
          <p:cNvPr id="15" name="TextBox 14"/>
          <p:cNvSpPr txBox="1"/>
          <p:nvPr/>
        </p:nvSpPr>
        <p:spPr>
          <a:xfrm>
            <a:off x="685800" y="2667000"/>
            <a:ext cx="1828800" cy="523220"/>
          </a:xfrm>
          <a:prstGeom prst="rect">
            <a:avLst/>
          </a:prstGeom>
          <a:noFill/>
          <a:ln>
            <a:solidFill>
              <a:schemeClr val="tx1"/>
            </a:solidFill>
          </a:ln>
        </p:spPr>
        <p:txBody>
          <a:bodyPr wrap="square" rtlCol="0">
            <a:spAutoFit/>
          </a:bodyPr>
          <a:lstStyle/>
          <a:p>
            <a:pPr algn="r"/>
            <a:r>
              <a:rPr lang="en-US" dirty="0" smtClean="0">
                <a:latin typeface="Calibri" panose="020F0502020204030204" pitchFamily="34" charset="0"/>
              </a:rPr>
              <a:t>$8,000</a:t>
            </a:r>
            <a:endParaRPr lang="en-US" dirty="0">
              <a:latin typeface="Calibri" panose="020F0502020204030204" pitchFamily="34" charset="0"/>
            </a:endParaRPr>
          </a:p>
        </p:txBody>
      </p:sp>
      <p:sp>
        <p:nvSpPr>
          <p:cNvPr id="16" name="TextBox 15"/>
          <p:cNvSpPr txBox="1"/>
          <p:nvPr/>
        </p:nvSpPr>
        <p:spPr>
          <a:xfrm>
            <a:off x="609600" y="3124200"/>
            <a:ext cx="1981200" cy="461665"/>
          </a:xfrm>
          <a:prstGeom prst="rect">
            <a:avLst/>
          </a:prstGeom>
          <a:noFill/>
          <a:ln>
            <a:noFill/>
          </a:ln>
        </p:spPr>
        <p:txBody>
          <a:bodyPr wrap="square" rtlCol="0">
            <a:spAutoFit/>
          </a:bodyPr>
          <a:lstStyle/>
          <a:p>
            <a:pPr algn="ctr"/>
            <a:r>
              <a:rPr lang="en-US" sz="2400" b="0" dirty="0" smtClean="0">
                <a:latin typeface="Calibri" panose="020F0502020204030204" pitchFamily="34" charset="0"/>
              </a:rPr>
              <a:t>Sales Needed</a:t>
            </a:r>
            <a:endParaRPr lang="en-US" sz="2400" b="0" dirty="0">
              <a:latin typeface="Calibri" panose="020F0502020204030204" pitchFamily="34" charset="0"/>
            </a:endParaRPr>
          </a:p>
        </p:txBody>
      </p:sp>
      <p:sp>
        <p:nvSpPr>
          <p:cNvPr id="17" name="TextBox 16"/>
          <p:cNvSpPr txBox="1"/>
          <p:nvPr/>
        </p:nvSpPr>
        <p:spPr>
          <a:xfrm>
            <a:off x="2514600" y="2667000"/>
            <a:ext cx="1143000" cy="461665"/>
          </a:xfrm>
          <a:prstGeom prst="rect">
            <a:avLst/>
          </a:prstGeom>
          <a:noFill/>
          <a:ln>
            <a:noFill/>
          </a:ln>
        </p:spPr>
        <p:txBody>
          <a:bodyPr wrap="square" rtlCol="0">
            <a:spAutoFit/>
          </a:bodyPr>
          <a:lstStyle/>
          <a:p>
            <a:pPr algn="ctr"/>
            <a:r>
              <a:rPr lang="en-US" sz="2400" b="0" dirty="0" smtClean="0">
                <a:latin typeface="Calibri" panose="020F0502020204030204" pitchFamily="34" charset="0"/>
              </a:rPr>
              <a:t>/</a:t>
            </a:r>
            <a:endParaRPr lang="en-US" sz="2400" b="0" dirty="0">
              <a:latin typeface="Calibri" panose="020F0502020204030204" pitchFamily="34" charset="0"/>
            </a:endParaRPr>
          </a:p>
        </p:txBody>
      </p:sp>
      <p:sp>
        <p:nvSpPr>
          <p:cNvPr id="18" name="TextBox 17"/>
          <p:cNvSpPr txBox="1"/>
          <p:nvPr/>
        </p:nvSpPr>
        <p:spPr>
          <a:xfrm>
            <a:off x="3657600" y="2667000"/>
            <a:ext cx="1828800" cy="523220"/>
          </a:xfrm>
          <a:prstGeom prst="rect">
            <a:avLst/>
          </a:prstGeom>
          <a:solidFill>
            <a:srgbClr val="FFFF99"/>
          </a:solidFill>
          <a:ln>
            <a:solidFill>
              <a:schemeClr val="tx1"/>
            </a:solidFill>
          </a:ln>
        </p:spPr>
        <p:txBody>
          <a:bodyPr wrap="square" rtlCol="0">
            <a:spAutoFit/>
          </a:bodyPr>
          <a:lstStyle/>
          <a:p>
            <a:pPr algn="ctr"/>
            <a:r>
              <a:rPr lang="en-US" dirty="0" smtClean="0">
                <a:latin typeface="Calibri" panose="020F0502020204030204" pitchFamily="34" charset="0"/>
              </a:rPr>
              <a:t>25</a:t>
            </a:r>
            <a:endParaRPr lang="en-US" dirty="0">
              <a:latin typeface="Calibri" panose="020F0502020204030204" pitchFamily="34" charset="0"/>
            </a:endParaRPr>
          </a:p>
        </p:txBody>
      </p:sp>
      <p:sp>
        <p:nvSpPr>
          <p:cNvPr id="19" name="TextBox 18"/>
          <p:cNvSpPr txBox="1"/>
          <p:nvPr/>
        </p:nvSpPr>
        <p:spPr>
          <a:xfrm>
            <a:off x="3429000" y="3124200"/>
            <a:ext cx="2286000" cy="461665"/>
          </a:xfrm>
          <a:prstGeom prst="rect">
            <a:avLst/>
          </a:prstGeom>
          <a:noFill/>
          <a:ln>
            <a:noFill/>
          </a:ln>
        </p:spPr>
        <p:txBody>
          <a:bodyPr wrap="square" rtlCol="0">
            <a:spAutoFit/>
          </a:bodyPr>
          <a:lstStyle/>
          <a:p>
            <a:pPr algn="ctr"/>
            <a:r>
              <a:rPr lang="en-US" sz="2400" b="0" dirty="0" smtClean="0">
                <a:latin typeface="Calibri" panose="020F0502020204030204" pitchFamily="34" charset="0"/>
              </a:rPr>
              <a:t># of Scouts</a:t>
            </a:r>
            <a:endParaRPr lang="en-US" sz="2400" b="0" dirty="0">
              <a:latin typeface="Calibri" panose="020F0502020204030204" pitchFamily="34" charset="0"/>
            </a:endParaRPr>
          </a:p>
        </p:txBody>
      </p:sp>
      <p:sp>
        <p:nvSpPr>
          <p:cNvPr id="20" name="TextBox 19"/>
          <p:cNvSpPr txBox="1"/>
          <p:nvPr/>
        </p:nvSpPr>
        <p:spPr>
          <a:xfrm>
            <a:off x="6477000" y="2667000"/>
            <a:ext cx="1828800" cy="523220"/>
          </a:xfrm>
          <a:prstGeom prst="rect">
            <a:avLst/>
          </a:prstGeom>
          <a:noFill/>
          <a:ln>
            <a:solidFill>
              <a:schemeClr val="tx1"/>
            </a:solidFill>
          </a:ln>
        </p:spPr>
        <p:txBody>
          <a:bodyPr wrap="square" rtlCol="0">
            <a:spAutoFit/>
          </a:bodyPr>
          <a:lstStyle/>
          <a:p>
            <a:pPr algn="r"/>
            <a:r>
              <a:rPr lang="en-US" dirty="0" smtClean="0">
                <a:latin typeface="Calibri" panose="020F0502020204030204" pitchFamily="34" charset="0"/>
              </a:rPr>
              <a:t>$320</a:t>
            </a:r>
            <a:endParaRPr lang="en-US" dirty="0">
              <a:latin typeface="Calibri" panose="020F0502020204030204" pitchFamily="34" charset="0"/>
            </a:endParaRPr>
          </a:p>
        </p:txBody>
      </p:sp>
      <p:sp>
        <p:nvSpPr>
          <p:cNvPr id="21" name="TextBox 20"/>
          <p:cNvSpPr txBox="1"/>
          <p:nvPr/>
        </p:nvSpPr>
        <p:spPr>
          <a:xfrm>
            <a:off x="6477000" y="3124200"/>
            <a:ext cx="1828800" cy="461665"/>
          </a:xfrm>
          <a:prstGeom prst="rect">
            <a:avLst/>
          </a:prstGeom>
          <a:noFill/>
          <a:ln>
            <a:noFill/>
          </a:ln>
        </p:spPr>
        <p:txBody>
          <a:bodyPr wrap="square" rtlCol="0">
            <a:spAutoFit/>
          </a:bodyPr>
          <a:lstStyle/>
          <a:p>
            <a:pPr algn="r"/>
            <a:r>
              <a:rPr lang="en-US" sz="2400" b="0" dirty="0" smtClean="0">
                <a:latin typeface="Calibri" panose="020F0502020204030204" pitchFamily="34" charset="0"/>
              </a:rPr>
              <a:t>Scout’s Goal</a:t>
            </a:r>
            <a:endParaRPr lang="en-US" sz="2400" b="0" dirty="0">
              <a:latin typeface="Calibri" panose="020F0502020204030204" pitchFamily="34" charset="0"/>
            </a:endParaRPr>
          </a:p>
        </p:txBody>
      </p:sp>
      <p:sp>
        <p:nvSpPr>
          <p:cNvPr id="136198" name="AutoShape 6"/>
          <p:cNvSpPr>
            <a:spLocks noChangeArrowheads="1"/>
          </p:cNvSpPr>
          <p:nvPr/>
        </p:nvSpPr>
        <p:spPr bwMode="auto">
          <a:xfrm rot="1710817">
            <a:off x="2657738" y="2177220"/>
            <a:ext cx="1295400" cy="609600"/>
          </a:xfrm>
          <a:prstGeom prst="homePlate">
            <a:avLst>
              <a:gd name="adj" fmla="val 53125"/>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600" dirty="0">
                <a:latin typeface="+mj-lt"/>
              </a:rPr>
              <a:t>Enter # </a:t>
            </a:r>
          </a:p>
          <a:p>
            <a:pPr algn="ctr" eaLnBrk="0" hangingPunct="0"/>
            <a:r>
              <a:rPr lang="en-US" sz="1600" dirty="0">
                <a:latin typeface="+mj-lt"/>
              </a:rPr>
              <a:t>of Scouts</a:t>
            </a:r>
          </a:p>
        </p:txBody>
      </p:sp>
      <p:sp>
        <p:nvSpPr>
          <p:cNvPr id="22" name="TextBox 21"/>
          <p:cNvSpPr txBox="1"/>
          <p:nvPr/>
        </p:nvSpPr>
        <p:spPr>
          <a:xfrm>
            <a:off x="5410200" y="2667000"/>
            <a:ext cx="1143000" cy="461665"/>
          </a:xfrm>
          <a:prstGeom prst="rect">
            <a:avLst/>
          </a:prstGeom>
          <a:noFill/>
          <a:ln>
            <a:noFill/>
          </a:ln>
        </p:spPr>
        <p:txBody>
          <a:bodyPr wrap="square" rtlCol="0">
            <a:spAutoFit/>
          </a:bodyPr>
          <a:lstStyle/>
          <a:p>
            <a:pPr algn="ctr"/>
            <a:r>
              <a:rPr lang="en-US" sz="2400" b="0" dirty="0" smtClean="0">
                <a:latin typeface="Calibri" panose="020F0502020204030204" pitchFamily="34" charset="0"/>
              </a:rPr>
              <a:t>=</a:t>
            </a:r>
            <a:endParaRPr lang="en-US" sz="2400" b="0" dirty="0">
              <a:latin typeface="Calibri" panose="020F0502020204030204" pitchFamily="34" charset="0"/>
            </a:endParaRPr>
          </a:p>
        </p:txBody>
      </p:sp>
      <p:sp>
        <p:nvSpPr>
          <p:cNvPr id="23" name="TextBox 22"/>
          <p:cNvSpPr txBox="1"/>
          <p:nvPr/>
        </p:nvSpPr>
        <p:spPr>
          <a:xfrm>
            <a:off x="685800" y="4038600"/>
            <a:ext cx="1828800" cy="523220"/>
          </a:xfrm>
          <a:prstGeom prst="rect">
            <a:avLst/>
          </a:prstGeom>
          <a:noFill/>
          <a:ln>
            <a:solidFill>
              <a:schemeClr val="tx1"/>
            </a:solidFill>
          </a:ln>
        </p:spPr>
        <p:txBody>
          <a:bodyPr wrap="square" rtlCol="0">
            <a:spAutoFit/>
          </a:bodyPr>
          <a:lstStyle/>
          <a:p>
            <a:pPr algn="r"/>
            <a:r>
              <a:rPr lang="en-US" dirty="0" smtClean="0">
                <a:latin typeface="Calibri" panose="020F0502020204030204" pitchFamily="34" charset="0"/>
              </a:rPr>
              <a:t>$320</a:t>
            </a:r>
            <a:endParaRPr lang="en-US" dirty="0">
              <a:latin typeface="Calibri" panose="020F0502020204030204" pitchFamily="34" charset="0"/>
            </a:endParaRPr>
          </a:p>
        </p:txBody>
      </p:sp>
      <p:sp>
        <p:nvSpPr>
          <p:cNvPr id="24" name="TextBox 23"/>
          <p:cNvSpPr txBox="1"/>
          <p:nvPr/>
        </p:nvSpPr>
        <p:spPr>
          <a:xfrm>
            <a:off x="685800" y="4495800"/>
            <a:ext cx="1828800" cy="461665"/>
          </a:xfrm>
          <a:prstGeom prst="rect">
            <a:avLst/>
          </a:prstGeom>
          <a:noFill/>
          <a:ln>
            <a:noFill/>
          </a:ln>
        </p:spPr>
        <p:txBody>
          <a:bodyPr wrap="square" rtlCol="0">
            <a:spAutoFit/>
          </a:bodyPr>
          <a:lstStyle/>
          <a:p>
            <a:pPr algn="r"/>
            <a:r>
              <a:rPr lang="en-US" sz="2400" b="0" dirty="0" smtClean="0">
                <a:latin typeface="Calibri" panose="020F0502020204030204" pitchFamily="34" charset="0"/>
              </a:rPr>
              <a:t>Scout’s Goal</a:t>
            </a:r>
            <a:endParaRPr lang="en-US" sz="2400" b="0" dirty="0">
              <a:latin typeface="Calibri" panose="020F0502020204030204" pitchFamily="34" charset="0"/>
            </a:endParaRPr>
          </a:p>
        </p:txBody>
      </p:sp>
      <p:sp>
        <p:nvSpPr>
          <p:cNvPr id="25" name="TextBox 24"/>
          <p:cNvSpPr txBox="1"/>
          <p:nvPr/>
        </p:nvSpPr>
        <p:spPr>
          <a:xfrm>
            <a:off x="2514600" y="4038600"/>
            <a:ext cx="1143000" cy="461665"/>
          </a:xfrm>
          <a:prstGeom prst="rect">
            <a:avLst/>
          </a:prstGeom>
          <a:noFill/>
          <a:ln>
            <a:noFill/>
          </a:ln>
        </p:spPr>
        <p:txBody>
          <a:bodyPr wrap="square" rtlCol="0">
            <a:spAutoFit/>
          </a:bodyPr>
          <a:lstStyle/>
          <a:p>
            <a:pPr algn="ctr"/>
            <a:r>
              <a:rPr lang="en-US" sz="2400" b="0" dirty="0" smtClean="0">
                <a:latin typeface="Calibri" panose="020F0502020204030204" pitchFamily="34" charset="0"/>
              </a:rPr>
              <a:t>/</a:t>
            </a:r>
            <a:endParaRPr lang="en-US" sz="2400" b="0" dirty="0">
              <a:latin typeface="Calibri" panose="020F0502020204030204" pitchFamily="34" charset="0"/>
            </a:endParaRPr>
          </a:p>
        </p:txBody>
      </p:sp>
      <p:sp>
        <p:nvSpPr>
          <p:cNvPr id="26" name="TextBox 25"/>
          <p:cNvSpPr txBox="1"/>
          <p:nvPr/>
        </p:nvSpPr>
        <p:spPr>
          <a:xfrm>
            <a:off x="3657600" y="4038600"/>
            <a:ext cx="1828800" cy="523220"/>
          </a:xfrm>
          <a:prstGeom prst="rect">
            <a:avLst/>
          </a:prstGeom>
          <a:noFill/>
          <a:ln>
            <a:solidFill>
              <a:schemeClr val="tx1"/>
            </a:solidFill>
          </a:ln>
        </p:spPr>
        <p:txBody>
          <a:bodyPr wrap="square" rtlCol="0">
            <a:spAutoFit/>
          </a:bodyPr>
          <a:lstStyle/>
          <a:p>
            <a:pPr algn="ctr"/>
            <a:r>
              <a:rPr lang="en-US" dirty="0" smtClean="0">
                <a:latin typeface="Calibri" panose="020F0502020204030204" pitchFamily="34" charset="0"/>
              </a:rPr>
              <a:t>$19.00</a:t>
            </a:r>
            <a:endParaRPr lang="en-US" dirty="0">
              <a:latin typeface="Calibri" panose="020F0502020204030204" pitchFamily="34" charset="0"/>
            </a:endParaRPr>
          </a:p>
        </p:txBody>
      </p:sp>
      <p:sp>
        <p:nvSpPr>
          <p:cNvPr id="27" name="TextBox 26"/>
          <p:cNvSpPr txBox="1"/>
          <p:nvPr/>
        </p:nvSpPr>
        <p:spPr>
          <a:xfrm>
            <a:off x="3429000" y="4495800"/>
            <a:ext cx="2286000" cy="830997"/>
          </a:xfrm>
          <a:prstGeom prst="rect">
            <a:avLst/>
          </a:prstGeom>
          <a:noFill/>
          <a:ln>
            <a:noFill/>
          </a:ln>
        </p:spPr>
        <p:txBody>
          <a:bodyPr wrap="square" rtlCol="0">
            <a:spAutoFit/>
          </a:bodyPr>
          <a:lstStyle/>
          <a:p>
            <a:pPr algn="ctr"/>
            <a:r>
              <a:rPr lang="en-US" sz="2400" b="0" dirty="0" smtClean="0">
                <a:latin typeface="Calibri" panose="020F0502020204030204" pitchFamily="34" charset="0"/>
              </a:rPr>
              <a:t>Avg. Price per Container</a:t>
            </a:r>
            <a:endParaRPr lang="en-US" sz="2400" b="0" dirty="0">
              <a:latin typeface="Calibri" panose="020F0502020204030204" pitchFamily="34" charset="0"/>
            </a:endParaRPr>
          </a:p>
        </p:txBody>
      </p:sp>
      <p:sp>
        <p:nvSpPr>
          <p:cNvPr id="28" name="TextBox 27"/>
          <p:cNvSpPr txBox="1"/>
          <p:nvPr/>
        </p:nvSpPr>
        <p:spPr>
          <a:xfrm>
            <a:off x="6477000" y="4038600"/>
            <a:ext cx="1828800" cy="523220"/>
          </a:xfrm>
          <a:prstGeom prst="rect">
            <a:avLst/>
          </a:prstGeom>
          <a:solidFill>
            <a:srgbClr val="FF9933"/>
          </a:solidFill>
          <a:ln>
            <a:solidFill>
              <a:schemeClr val="tx1"/>
            </a:solidFill>
          </a:ln>
        </p:spPr>
        <p:txBody>
          <a:bodyPr wrap="square" rtlCol="0">
            <a:spAutoFit/>
          </a:bodyPr>
          <a:lstStyle/>
          <a:p>
            <a:pPr algn="ctr"/>
            <a:r>
              <a:rPr lang="en-US" dirty="0" smtClean="0">
                <a:latin typeface="Calibri" panose="020F0502020204030204" pitchFamily="34" charset="0"/>
              </a:rPr>
              <a:t>17</a:t>
            </a:r>
            <a:endParaRPr lang="en-US" dirty="0">
              <a:latin typeface="Calibri" panose="020F0502020204030204" pitchFamily="34" charset="0"/>
            </a:endParaRPr>
          </a:p>
        </p:txBody>
      </p:sp>
      <p:sp>
        <p:nvSpPr>
          <p:cNvPr id="29" name="TextBox 28"/>
          <p:cNvSpPr txBox="1"/>
          <p:nvPr/>
        </p:nvSpPr>
        <p:spPr>
          <a:xfrm>
            <a:off x="6477000" y="4495800"/>
            <a:ext cx="1828800" cy="830997"/>
          </a:xfrm>
          <a:prstGeom prst="rect">
            <a:avLst/>
          </a:prstGeom>
          <a:noFill/>
          <a:ln>
            <a:noFill/>
          </a:ln>
        </p:spPr>
        <p:txBody>
          <a:bodyPr wrap="square" rtlCol="0">
            <a:spAutoFit/>
          </a:bodyPr>
          <a:lstStyle/>
          <a:p>
            <a:pPr algn="ctr"/>
            <a:r>
              <a:rPr lang="en-US" sz="2400" b="0" dirty="0" smtClean="0">
                <a:latin typeface="Calibri" panose="020F0502020204030204" pitchFamily="34" charset="0"/>
              </a:rPr>
              <a:t>Container Goal</a:t>
            </a:r>
            <a:endParaRPr lang="en-US" sz="2400" b="0" dirty="0">
              <a:latin typeface="Calibri" panose="020F0502020204030204" pitchFamily="34" charset="0"/>
            </a:endParaRPr>
          </a:p>
        </p:txBody>
      </p:sp>
      <p:sp>
        <p:nvSpPr>
          <p:cNvPr id="30" name="TextBox 29"/>
          <p:cNvSpPr txBox="1"/>
          <p:nvPr/>
        </p:nvSpPr>
        <p:spPr>
          <a:xfrm>
            <a:off x="5410200" y="4038600"/>
            <a:ext cx="1143000" cy="461665"/>
          </a:xfrm>
          <a:prstGeom prst="rect">
            <a:avLst/>
          </a:prstGeom>
          <a:noFill/>
          <a:ln>
            <a:noFill/>
          </a:ln>
        </p:spPr>
        <p:txBody>
          <a:bodyPr wrap="square" rtlCol="0">
            <a:spAutoFit/>
          </a:bodyPr>
          <a:lstStyle/>
          <a:p>
            <a:pPr algn="ctr"/>
            <a:r>
              <a:rPr lang="en-US" sz="2400" b="0" dirty="0" smtClean="0">
                <a:latin typeface="Calibri" panose="020F0502020204030204" pitchFamily="34" charset="0"/>
              </a:rPr>
              <a:t>=</a:t>
            </a:r>
            <a:endParaRPr lang="en-US" sz="2400" b="0" dirty="0">
              <a:latin typeface="Calibri" panose="020F0502020204030204" pitchFamily="34" charset="0"/>
            </a:endParaRPr>
          </a:p>
        </p:txBody>
      </p:sp>
    </p:spTree>
    <p:extLst>
      <p:ext uri="{BB962C8B-B14F-4D97-AF65-F5344CB8AC3E}">
        <p14:creationId xmlns:p14="http://schemas.microsoft.com/office/powerpoint/2010/main" val="1640802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6198"/>
                                        </p:tgtEl>
                                        <p:attrNameLst>
                                          <p:attrName>style.visibility</p:attrName>
                                        </p:attrNameLst>
                                      </p:cBhvr>
                                      <p:to>
                                        <p:strVal val="visible"/>
                                      </p:to>
                                    </p:set>
                                    <p:animEffect transition="in" filter="fade">
                                      <p:cBhvr>
                                        <p:cTn id="16" dur="500"/>
                                        <p:tgtEl>
                                          <p:spTgt spid="13619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0" grpId="0" animBg="1"/>
      <p:bldP spid="136198" grpId="0" animBg="1"/>
      <p:bldP spid="23" grpId="0" animBg="1"/>
      <p:bldP spid="26"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7"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Remember this?</a:t>
            </a:r>
            <a:endParaRPr lang="en-US" sz="4400" u="sng" dirty="0">
              <a:solidFill>
                <a:srgbClr val="000000"/>
              </a:solidFill>
              <a:latin typeface="Myriad Pro" charset="0"/>
            </a:endParaRPr>
          </a:p>
        </p:txBody>
      </p:sp>
      <p:sp>
        <p:nvSpPr>
          <p:cNvPr id="12"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3" name="Rectangle 6"/>
          <p:cNvSpPr>
            <a:spLocks noChangeArrowheads="1"/>
          </p:cNvSpPr>
          <p:nvPr/>
        </p:nvSpPr>
        <p:spPr bwMode="auto">
          <a:xfrm>
            <a:off x="457200" y="1458259"/>
            <a:ext cx="8305800"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marL="4763" lvl="1" indent="-4763" algn="ctr">
              <a:buSzPct val="75000"/>
            </a:pPr>
            <a:r>
              <a:rPr lang="en-US" sz="3600" b="0" dirty="0" smtClean="0">
                <a:solidFill>
                  <a:srgbClr val="000000"/>
                </a:solidFill>
                <a:latin typeface="Myriad Pro"/>
                <a:cs typeface="Myriad Pro"/>
              </a:rPr>
              <a:t>Average sales were </a:t>
            </a:r>
            <a:r>
              <a:rPr lang="en-US" sz="3600" dirty="0" smtClean="0">
                <a:solidFill>
                  <a:srgbClr val="000000"/>
                </a:solidFill>
                <a:latin typeface="Myriad Pro"/>
                <a:cs typeface="Myriad Pro"/>
              </a:rPr>
              <a:t>170% higher</a:t>
            </a:r>
            <a:br>
              <a:rPr lang="en-US" sz="3600" dirty="0" smtClean="0">
                <a:solidFill>
                  <a:srgbClr val="000000"/>
                </a:solidFill>
                <a:latin typeface="Myriad Pro"/>
                <a:cs typeface="Myriad Pro"/>
              </a:rPr>
            </a:br>
            <a:r>
              <a:rPr lang="en-US" sz="3600" dirty="0" smtClean="0">
                <a:solidFill>
                  <a:srgbClr val="000000"/>
                </a:solidFill>
                <a:latin typeface="Myriad Pro"/>
                <a:cs typeface="Myriad Pro"/>
              </a:rPr>
              <a:t>among </a:t>
            </a:r>
            <a:r>
              <a:rPr lang="en-US" sz="3600" u="sng" dirty="0" smtClean="0">
                <a:solidFill>
                  <a:srgbClr val="000000"/>
                </a:solidFill>
                <a:latin typeface="Myriad Pro"/>
                <a:cs typeface="Myriad Pro"/>
              </a:rPr>
              <a:t>Scouts</a:t>
            </a:r>
            <a:r>
              <a:rPr lang="en-US" sz="3600" dirty="0" smtClean="0">
                <a:solidFill>
                  <a:srgbClr val="000000"/>
                </a:solidFill>
                <a:latin typeface="Myriad Pro"/>
                <a:cs typeface="Myriad Pro"/>
              </a:rPr>
              <a:t> </a:t>
            </a:r>
            <a:r>
              <a:rPr lang="en-US" sz="3600" b="0" dirty="0" smtClean="0">
                <a:solidFill>
                  <a:srgbClr val="000000"/>
                </a:solidFill>
                <a:latin typeface="Myriad Pro"/>
                <a:cs typeface="Myriad Pro"/>
              </a:rPr>
              <a:t>who set a sales goal</a:t>
            </a:r>
          </a:p>
          <a:p>
            <a:pPr marL="4763" lvl="1" indent="-4763" algn="ctr">
              <a:buSzPct val="75000"/>
              <a:buFont typeface="Wingdings" panose="05000000000000000000" pitchFamily="2" charset="2"/>
              <a:buChar char="§"/>
            </a:pPr>
            <a:endParaRPr lang="en-US" sz="3600" b="0" dirty="0">
              <a:solidFill>
                <a:srgbClr val="000000"/>
              </a:solidFill>
              <a:latin typeface="Myriad Pro"/>
              <a:cs typeface="Myriad Pro"/>
            </a:endParaRPr>
          </a:p>
          <a:p>
            <a:pPr marL="4763" lvl="1" indent="-4763">
              <a:buSzPct val="75000"/>
            </a:pPr>
            <a:r>
              <a:rPr lang="en-US" sz="3600" b="0" dirty="0" smtClean="0">
                <a:solidFill>
                  <a:srgbClr val="000000"/>
                </a:solidFill>
                <a:latin typeface="Myriad Pro"/>
                <a:cs typeface="Myriad Pro"/>
              </a:rPr>
              <a:t>Scouts see </a:t>
            </a:r>
            <a:r>
              <a:rPr lang="en-US" sz="3600" dirty="0" smtClean="0">
                <a:solidFill>
                  <a:srgbClr val="000000"/>
                </a:solidFill>
                <a:latin typeface="Myriad Pro"/>
                <a:cs typeface="Myriad Pro"/>
              </a:rPr>
              <a:t>INCENTIVES</a:t>
            </a:r>
            <a:r>
              <a:rPr lang="en-US" sz="3600" b="0" dirty="0" smtClean="0">
                <a:solidFill>
                  <a:srgbClr val="000000"/>
                </a:solidFill>
                <a:latin typeface="Myriad Pro"/>
                <a:cs typeface="Myriad Pro"/>
              </a:rPr>
              <a:t> as their goal.</a:t>
            </a:r>
          </a:p>
          <a:p>
            <a:pPr marL="4763" lvl="1" indent="-4763">
              <a:buSzPct val="75000"/>
            </a:pPr>
            <a:endParaRPr lang="en-US" sz="3600" b="0" dirty="0">
              <a:solidFill>
                <a:srgbClr val="000000"/>
              </a:solidFill>
              <a:latin typeface="Myriad Pro"/>
              <a:cs typeface="Myriad Pro"/>
            </a:endParaRPr>
          </a:p>
          <a:p>
            <a:pPr marL="4763" lvl="1" indent="-4763">
              <a:buSzPct val="75000"/>
            </a:pPr>
            <a:r>
              <a:rPr lang="en-US" sz="3600" b="0" dirty="0" smtClean="0">
                <a:solidFill>
                  <a:srgbClr val="000000"/>
                </a:solidFill>
                <a:latin typeface="Myriad Pro"/>
                <a:cs typeface="Myriad Pro"/>
              </a:rPr>
              <a:t>So what are some good UNIT incentives?</a:t>
            </a:r>
          </a:p>
        </p:txBody>
      </p:sp>
    </p:spTree>
    <p:extLst>
      <p:ext uri="{BB962C8B-B14F-4D97-AF65-F5344CB8AC3E}">
        <p14:creationId xmlns:p14="http://schemas.microsoft.com/office/powerpoint/2010/main" val="1326595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5" name="Text Box 5"/>
          <p:cNvSpPr txBox="1">
            <a:spLocks noChangeArrowheads="1"/>
          </p:cNvSpPr>
          <p:nvPr/>
        </p:nvSpPr>
        <p:spPr bwMode="auto">
          <a:xfrm>
            <a:off x="533400" y="1066800"/>
            <a:ext cx="8077200" cy="4832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eaLnBrk="0" hangingPunct="0"/>
            <a:r>
              <a:rPr lang="en-US" b="1" u="sng" dirty="0" smtClean="0">
                <a:solidFill>
                  <a:srgbClr val="FF0000"/>
                </a:solidFill>
                <a:latin typeface="Myriad Pro"/>
              </a:rPr>
              <a:t>Encourage</a:t>
            </a:r>
            <a:r>
              <a:rPr lang="en-US" dirty="0" smtClean="0">
                <a:solidFill>
                  <a:srgbClr val="FF0000"/>
                </a:solidFill>
                <a:latin typeface="Myriad Pro"/>
              </a:rPr>
              <a:t> your Unit to do the following …</a:t>
            </a:r>
            <a:endParaRPr lang="en-US" dirty="0">
              <a:solidFill>
                <a:srgbClr val="FF0000"/>
              </a:solidFill>
              <a:latin typeface="Myriad Pro"/>
            </a:endParaRPr>
          </a:p>
          <a:p>
            <a:pPr eaLnBrk="0" hangingPunct="0">
              <a:buFontTx/>
              <a:buAutoNum type="arabicPeriod"/>
            </a:pPr>
            <a:endParaRPr lang="en-US" sz="900" dirty="0" smtClean="0">
              <a:latin typeface="Myriad Pro"/>
            </a:endParaRPr>
          </a:p>
          <a:p>
            <a:pPr eaLnBrk="0" hangingPunct="0">
              <a:buFontTx/>
              <a:buAutoNum type="arabicPeriod"/>
            </a:pPr>
            <a:r>
              <a:rPr lang="en-US" sz="2400" dirty="0" smtClean="0">
                <a:latin typeface="Myriad Pro"/>
              </a:rPr>
              <a:t>Door </a:t>
            </a:r>
            <a:r>
              <a:rPr lang="en-US" sz="2400" dirty="0">
                <a:latin typeface="Myriad Pro"/>
              </a:rPr>
              <a:t>prizes during the </a:t>
            </a:r>
            <a:r>
              <a:rPr lang="en-US" sz="2400" dirty="0" smtClean="0">
                <a:latin typeface="Myriad Pro"/>
              </a:rPr>
              <a:t>kick-off</a:t>
            </a:r>
            <a:br>
              <a:rPr lang="en-US" sz="2400" dirty="0" smtClean="0">
                <a:latin typeface="Myriad Pro"/>
              </a:rPr>
            </a:br>
            <a:r>
              <a:rPr lang="en-US" sz="2400" dirty="0" smtClean="0">
                <a:latin typeface="Myriad Pro"/>
              </a:rPr>
              <a:t>	QUANTITY not quality!</a:t>
            </a:r>
            <a:endParaRPr lang="en-US" sz="2400" dirty="0">
              <a:latin typeface="Myriad Pro"/>
            </a:endParaRPr>
          </a:p>
          <a:p>
            <a:pPr eaLnBrk="0" hangingPunct="0">
              <a:buFontTx/>
              <a:buAutoNum type="arabicPeriod"/>
            </a:pPr>
            <a:endParaRPr lang="en-US" sz="1000" dirty="0">
              <a:latin typeface="Myriad Pro"/>
            </a:endParaRPr>
          </a:p>
          <a:p>
            <a:pPr eaLnBrk="0" hangingPunct="0">
              <a:buFontTx/>
              <a:buAutoNum type="arabicPeriod"/>
            </a:pPr>
            <a:r>
              <a:rPr lang="en-US" sz="2400" dirty="0" smtClean="0">
                <a:latin typeface="Myriad Pro"/>
              </a:rPr>
              <a:t>Parties (pizza or sundaes) for </a:t>
            </a:r>
            <a:r>
              <a:rPr lang="en-US" sz="2400" dirty="0">
                <a:latin typeface="Myriad Pro"/>
              </a:rPr>
              <a:t>the top </a:t>
            </a:r>
            <a:r>
              <a:rPr lang="en-US" sz="2400" dirty="0" smtClean="0">
                <a:latin typeface="Myriad Pro"/>
              </a:rPr>
              <a:t>sellers </a:t>
            </a:r>
            <a:endParaRPr lang="en-US" sz="2400" dirty="0">
              <a:latin typeface="Myriad Pro"/>
            </a:endParaRPr>
          </a:p>
          <a:p>
            <a:pPr lvl="1" eaLnBrk="0" hangingPunct="0">
              <a:buFontTx/>
              <a:buAutoNum type="arabicPeriod"/>
            </a:pPr>
            <a:endParaRPr lang="en-US" sz="1000" dirty="0">
              <a:latin typeface="Myriad Pro"/>
            </a:endParaRPr>
          </a:p>
          <a:p>
            <a:pPr eaLnBrk="0" hangingPunct="0">
              <a:buFontTx/>
              <a:buAutoNum type="arabicPeriod"/>
            </a:pPr>
            <a:r>
              <a:rPr lang="en-US" sz="2400" dirty="0" smtClean="0">
                <a:latin typeface="Myriad Pro"/>
              </a:rPr>
              <a:t>Extra incentive to </a:t>
            </a:r>
            <a:r>
              <a:rPr lang="en-US" sz="2400" dirty="0">
                <a:latin typeface="Myriad Pro"/>
              </a:rPr>
              <a:t>Scouts who </a:t>
            </a:r>
            <a:r>
              <a:rPr lang="en-US" sz="2400" dirty="0" smtClean="0">
                <a:latin typeface="Myriad Pro"/>
              </a:rPr>
              <a:t>hit </a:t>
            </a:r>
            <a:r>
              <a:rPr lang="en-US" sz="2400" dirty="0">
                <a:latin typeface="Myriad Pro"/>
              </a:rPr>
              <a:t>their </a:t>
            </a:r>
            <a:r>
              <a:rPr lang="en-US" sz="2400" dirty="0" smtClean="0">
                <a:latin typeface="Myriad Pro"/>
              </a:rPr>
              <a:t>goal </a:t>
            </a:r>
            <a:endParaRPr lang="en-US" sz="2400" dirty="0">
              <a:latin typeface="Myriad Pro"/>
            </a:endParaRPr>
          </a:p>
          <a:p>
            <a:pPr eaLnBrk="0" hangingPunct="0">
              <a:buFontTx/>
              <a:buAutoNum type="arabicPeriod"/>
            </a:pPr>
            <a:endParaRPr lang="en-US" sz="1000" dirty="0">
              <a:latin typeface="Myriad Pro"/>
            </a:endParaRPr>
          </a:p>
          <a:p>
            <a:pPr eaLnBrk="0" hangingPunct="0">
              <a:buFontTx/>
              <a:buAutoNum type="arabicPeriod"/>
              <a:tabLst>
                <a:tab pos="684213" algn="l"/>
                <a:tab pos="2857500" algn="l"/>
                <a:tab pos="4978400" algn="l"/>
              </a:tabLst>
            </a:pPr>
            <a:r>
              <a:rPr lang="en-US" sz="2400" dirty="0">
                <a:latin typeface="Myriad Pro"/>
              </a:rPr>
              <a:t>Prize for top seller in Pack or </a:t>
            </a:r>
            <a:r>
              <a:rPr lang="en-US" sz="2400" dirty="0" smtClean="0">
                <a:latin typeface="Myriad Pro"/>
              </a:rPr>
              <a:t>Troop such as...</a:t>
            </a:r>
            <a:br>
              <a:rPr lang="en-US" sz="2400" dirty="0" smtClean="0">
                <a:latin typeface="Myriad Pro"/>
              </a:rPr>
            </a:br>
            <a:r>
              <a:rPr lang="en-US" sz="2400" dirty="0" smtClean="0">
                <a:latin typeface="Myriad Pro"/>
              </a:rPr>
              <a:t>	Gift cards	iTunes card	GameStop</a:t>
            </a:r>
            <a:br>
              <a:rPr lang="en-US" sz="2400" dirty="0" smtClean="0">
                <a:latin typeface="Myriad Pro"/>
              </a:rPr>
            </a:br>
            <a:r>
              <a:rPr lang="en-US" sz="2400" dirty="0" smtClean="0">
                <a:latin typeface="Myriad Pro"/>
              </a:rPr>
              <a:t>	Fishing pole	Back pack	Scout </a:t>
            </a:r>
            <a:r>
              <a:rPr lang="en-US" sz="2400" dirty="0">
                <a:latin typeface="Myriad Pro"/>
              </a:rPr>
              <a:t>shop </a:t>
            </a:r>
            <a:r>
              <a:rPr lang="en-US" sz="2400" dirty="0" smtClean="0">
                <a:latin typeface="Myriad Pro"/>
              </a:rPr>
              <a:t>gift 	Certificate	What Else</a:t>
            </a:r>
            <a:endParaRPr lang="en-US" sz="2400" dirty="0">
              <a:latin typeface="Myriad Pro"/>
            </a:endParaRPr>
          </a:p>
          <a:p>
            <a:pPr eaLnBrk="0" hangingPunct="0">
              <a:buFontTx/>
              <a:buAutoNum type="arabicPeriod"/>
            </a:pPr>
            <a:endParaRPr lang="en-US" sz="1000" dirty="0">
              <a:latin typeface="Myriad Pro"/>
            </a:endParaRPr>
          </a:p>
          <a:p>
            <a:pPr eaLnBrk="0" hangingPunct="0">
              <a:buFontTx/>
              <a:buAutoNum type="arabicPeriod"/>
            </a:pPr>
            <a:r>
              <a:rPr lang="en-US" sz="2400" dirty="0">
                <a:latin typeface="Myriad Pro"/>
              </a:rPr>
              <a:t>And of course the ever </a:t>
            </a:r>
            <a:r>
              <a:rPr lang="en-US" sz="2400" dirty="0" smtClean="0">
                <a:latin typeface="Myriad Pro"/>
              </a:rPr>
              <a:t>popular …</a:t>
            </a:r>
            <a:endParaRPr lang="en-US" sz="2400" dirty="0">
              <a:latin typeface="Myriad Pro"/>
            </a:endParaRPr>
          </a:p>
          <a:p>
            <a:pPr eaLnBrk="0" hangingPunct="0">
              <a:buFontTx/>
              <a:buAutoNum type="arabicPeriod"/>
            </a:pPr>
            <a:endParaRPr lang="en-US" sz="1000" dirty="0">
              <a:latin typeface="Myriad Pro"/>
            </a:endParaRPr>
          </a:p>
        </p:txBody>
      </p:sp>
      <p:sp>
        <p:nvSpPr>
          <p:cNvPr id="5"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6"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7"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Unit Incentives</a:t>
            </a:r>
            <a:endParaRPr lang="en-US" sz="4400" u="sng" dirty="0">
              <a:solidFill>
                <a:srgbClr val="000000"/>
              </a:solidFill>
              <a:latin typeface="Myriad Pro" charset="0"/>
            </a:endParaRPr>
          </a:p>
        </p:txBody>
      </p:sp>
    </p:spTree>
    <p:extLst>
      <p:ext uri="{BB962C8B-B14F-4D97-AF65-F5344CB8AC3E}">
        <p14:creationId xmlns:p14="http://schemas.microsoft.com/office/powerpoint/2010/main" val="3951115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07 Pack 11 Pie Pic"/>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 y="0"/>
            <a:ext cx="5494867" cy="4191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572000" y="3168058"/>
            <a:ext cx="4572000" cy="3677241"/>
          </a:xfrm>
          <a:prstGeom prst="rect">
            <a:avLst/>
          </a:prstGeom>
        </p:spPr>
      </p:pic>
      <p:sp>
        <p:nvSpPr>
          <p:cNvPr id="3" name="TextBox 2"/>
          <p:cNvSpPr txBox="1"/>
          <p:nvPr/>
        </p:nvSpPr>
        <p:spPr>
          <a:xfrm>
            <a:off x="304800" y="4495800"/>
            <a:ext cx="3962400" cy="1938992"/>
          </a:xfrm>
          <a:prstGeom prst="rect">
            <a:avLst/>
          </a:prstGeom>
          <a:noFill/>
        </p:spPr>
        <p:txBody>
          <a:bodyPr wrap="square" rtlCol="0">
            <a:spAutoFit/>
          </a:bodyPr>
          <a:lstStyle/>
          <a:p>
            <a:pPr algn="ctr"/>
            <a:r>
              <a:rPr lang="en-US" sz="6000" dirty="0" smtClean="0"/>
              <a:t>Pie In The Face</a:t>
            </a:r>
            <a:endParaRPr lang="en-US" sz="6000" dirty="0"/>
          </a:p>
        </p:txBody>
      </p:sp>
    </p:spTree>
    <p:extLst>
      <p:ext uri="{BB962C8B-B14F-4D97-AF65-F5344CB8AC3E}">
        <p14:creationId xmlns:p14="http://schemas.microsoft.com/office/powerpoint/2010/main" val="112675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Grp="1" noChangeArrowheads="1"/>
          </p:cNvSpPr>
          <p:nvPr>
            <p:ph type="subTitle" idx="1"/>
          </p:nvPr>
        </p:nvSpPr>
        <p:spPr>
          <a:xfrm>
            <a:off x="381000" y="1447800"/>
            <a:ext cx="8382000" cy="3083921"/>
          </a:xfrm>
          <a:noFill/>
          <a:ln/>
        </p:spPr>
        <p:txBody>
          <a:bodyPr>
            <a:spAutoFit/>
          </a:bodyPr>
          <a:lstStyle/>
          <a:p>
            <a:pPr marL="457200" indent="-457200" algn="l">
              <a:buFont typeface="Arial" panose="020B0604020202020204" pitchFamily="34" charset="0"/>
              <a:buChar char="•"/>
            </a:pPr>
            <a:r>
              <a:rPr lang="en-US" sz="3600" b="1" dirty="0" smtClean="0">
                <a:solidFill>
                  <a:schemeClr val="tx1"/>
                </a:solidFill>
                <a:latin typeface="Myriad Pro"/>
              </a:rPr>
              <a:t>Every unit needs a sales goal!</a:t>
            </a:r>
          </a:p>
          <a:p>
            <a:pPr marL="457200" indent="-457200" algn="l">
              <a:buFont typeface="Arial" panose="020B0604020202020204" pitchFamily="34" charset="0"/>
              <a:buChar char="•"/>
            </a:pPr>
            <a:r>
              <a:rPr lang="en-US" sz="3600" b="1" dirty="0" smtClean="0">
                <a:solidFill>
                  <a:schemeClr val="tx1"/>
                </a:solidFill>
                <a:latin typeface="Myriad Pro"/>
              </a:rPr>
              <a:t>Break down goals to “per Scout” or “per family”</a:t>
            </a:r>
          </a:p>
          <a:p>
            <a:pPr marL="457200" indent="-457200" algn="l">
              <a:buFont typeface="Arial" panose="020B0604020202020204" pitchFamily="34" charset="0"/>
              <a:buChar char="•"/>
            </a:pPr>
            <a:r>
              <a:rPr lang="en-US" sz="3600" b="1" dirty="0" smtClean="0">
                <a:solidFill>
                  <a:schemeClr val="tx1"/>
                </a:solidFill>
                <a:latin typeface="Myriad Pro"/>
              </a:rPr>
              <a:t>Tie it to your program!</a:t>
            </a:r>
            <a:br>
              <a:rPr lang="en-US" sz="3600" b="1" dirty="0" smtClean="0">
                <a:solidFill>
                  <a:schemeClr val="tx1"/>
                </a:solidFill>
                <a:latin typeface="Myriad Pro"/>
              </a:rPr>
            </a:br>
            <a:r>
              <a:rPr lang="en-US" sz="3600" b="1" dirty="0" smtClean="0">
                <a:solidFill>
                  <a:schemeClr val="tx1"/>
                </a:solidFill>
                <a:latin typeface="Myriad Pro"/>
              </a:rPr>
              <a:t>This ensures success!</a:t>
            </a:r>
            <a:endParaRPr lang="en-US" b="1" dirty="0">
              <a:solidFill>
                <a:srgbClr val="FF0000"/>
              </a:solidFill>
              <a:latin typeface="Myriad Pro"/>
            </a:endParaRPr>
          </a:p>
        </p:txBody>
      </p:sp>
      <p:sp>
        <p:nvSpPr>
          <p:cNvPr id="5"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6"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8"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Goal Setting Review</a:t>
            </a:r>
            <a:endParaRPr lang="en-US" sz="4400" u="sng" dirty="0">
              <a:solidFill>
                <a:srgbClr val="000000"/>
              </a:solidFill>
              <a:latin typeface="Myriad Pro" charset="0"/>
            </a:endParaRPr>
          </a:p>
        </p:txBody>
      </p:sp>
    </p:spTree>
    <p:extLst>
      <p:ext uri="{BB962C8B-B14F-4D97-AF65-F5344CB8AC3E}">
        <p14:creationId xmlns:p14="http://schemas.microsoft.com/office/powerpoint/2010/main" val="2578030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7891" name="Rectangle 3"/>
          <p:cNvSpPr>
            <a:spLocks noChangeArrowheads="1"/>
          </p:cNvSpPr>
          <p:nvPr/>
        </p:nvSpPr>
        <p:spPr bwMode="auto">
          <a:xfrm rot="16200000">
            <a:off x="3352798" y="1066809"/>
            <a:ext cx="2438404" cy="9144000"/>
          </a:xfrm>
          <a:prstGeom prst="rect">
            <a:avLst/>
          </a:prstGeom>
          <a:gradFill rotWithShape="1">
            <a:gsLst>
              <a:gs pos="0">
                <a:srgbClr val="747474">
                  <a:alpha val="60001"/>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80000"/>
              </a:lnSpc>
              <a:buFontTx/>
              <a:buChar char="•"/>
              <a:defRPr/>
            </a:pPr>
            <a:endParaRPr lang="en-US" dirty="0">
              <a:effectLst>
                <a:outerShdw blurRad="38100" dist="38100" dir="2700000" algn="tl">
                  <a:srgbClr val="000000">
                    <a:alpha val="43137"/>
                  </a:srgbClr>
                </a:outerShdw>
              </a:effectLst>
              <a:cs typeface="+mn-cs"/>
            </a:endParaRPr>
          </a:p>
        </p:txBody>
      </p:sp>
      <p:sp>
        <p:nvSpPr>
          <p:cNvPr id="10" name="Rectangle 5"/>
          <p:cNvSpPr>
            <a:spLocks noChangeArrowheads="1"/>
          </p:cNvSpPr>
          <p:nvPr/>
        </p:nvSpPr>
        <p:spPr bwMode="auto">
          <a:xfrm>
            <a:off x="0" y="1676400"/>
            <a:ext cx="9144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6000" b="1" dirty="0" smtClean="0">
                <a:solidFill>
                  <a:srgbClr val="000000"/>
                </a:solidFill>
                <a:latin typeface="Myriad Pro" charset="0"/>
              </a:rPr>
              <a:t>Successful Sale</a:t>
            </a:r>
          </a:p>
          <a:p>
            <a:pPr algn="ctr">
              <a:defRPr/>
            </a:pPr>
            <a:r>
              <a:rPr lang="en-US" sz="6000" dirty="0" smtClean="0">
                <a:solidFill>
                  <a:srgbClr val="000000"/>
                </a:solidFill>
                <a:latin typeface="Myriad Pro" charset="0"/>
              </a:rPr>
              <a:t>#2: You</a:t>
            </a:r>
          </a:p>
          <a:p>
            <a:pPr algn="ctr">
              <a:defRPr/>
            </a:pPr>
            <a:r>
              <a:rPr lang="en-US" sz="3200" b="1" dirty="0" smtClean="0">
                <a:solidFill>
                  <a:srgbClr val="000000"/>
                </a:solidFill>
                <a:latin typeface="Myriad Pro" charset="0"/>
              </a:rPr>
              <a:t>Seriously. We’re serious about this one.</a:t>
            </a:r>
            <a:endParaRPr lang="en-US" sz="2400" b="1" dirty="0">
              <a:solidFill>
                <a:srgbClr val="000000"/>
              </a:solidFill>
              <a:latin typeface="Myriad Pro" charset="0"/>
            </a:endParaRPr>
          </a:p>
        </p:txBody>
      </p:sp>
      <p:pic>
        <p:nvPicPr>
          <p:cNvPr id="11" name="Picture 6" descr="2010_TrailsEnd"/>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8600" y="304800"/>
            <a:ext cx="1504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806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458200" cy="5257800"/>
          </a:xfrm>
        </p:spPr>
        <p:txBody>
          <a:bodyPr/>
          <a:lstStyle/>
          <a:p>
            <a:pPr marL="0" lvl="2" indent="0">
              <a:buNone/>
            </a:pPr>
            <a:endParaRPr lang="en-US" sz="3600" b="1" dirty="0" smtClean="0">
              <a:latin typeface="Myriad Pro" charset="0"/>
              <a:sym typeface="Wingdings" panose="05000000000000000000" pitchFamily="2" charset="2"/>
            </a:endParaRPr>
          </a:p>
          <a:p>
            <a:pPr marL="0" lvl="2" indent="0" algn="ctr">
              <a:buNone/>
            </a:pPr>
            <a:r>
              <a:rPr lang="en-US" sz="4400" b="1" dirty="0" smtClean="0">
                <a:latin typeface="Myriad Pro" charset="0"/>
                <a:sym typeface="Wingdings" panose="05000000000000000000" pitchFamily="2" charset="2"/>
              </a:rPr>
              <a:t>After Saturday</a:t>
            </a:r>
            <a:br>
              <a:rPr lang="en-US" sz="4400" b="1" dirty="0" smtClean="0">
                <a:latin typeface="Myriad Pro" charset="0"/>
                <a:sym typeface="Wingdings" panose="05000000000000000000" pitchFamily="2" charset="2"/>
              </a:rPr>
            </a:br>
            <a:r>
              <a:rPr lang="en-US" sz="4400" b="1" dirty="0" smtClean="0">
                <a:latin typeface="Myriad Pro" charset="0"/>
                <a:sym typeface="Wingdings" panose="05000000000000000000" pitchFamily="2" charset="2"/>
              </a:rPr>
              <a:t>August 2</a:t>
            </a:r>
            <a:r>
              <a:rPr lang="en-US" sz="4400" b="1" baseline="30000" dirty="0" smtClean="0">
                <a:latin typeface="Myriad Pro" charset="0"/>
                <a:sym typeface="Wingdings" panose="05000000000000000000" pitchFamily="2" charset="2"/>
              </a:rPr>
              <a:t>nd</a:t>
            </a:r>
            <a:r>
              <a:rPr lang="en-US" sz="4400" b="1" dirty="0" smtClean="0">
                <a:latin typeface="Myriad Pro" charset="0"/>
                <a:sym typeface="Wingdings" panose="05000000000000000000" pitchFamily="2" charset="2"/>
              </a:rPr>
              <a:t> &amp; 9</a:t>
            </a:r>
            <a:r>
              <a:rPr lang="en-US" sz="4400" b="1" baseline="30000" dirty="0" smtClean="0">
                <a:latin typeface="Myriad Pro" charset="0"/>
                <a:sym typeface="Wingdings" panose="05000000000000000000" pitchFamily="2" charset="2"/>
              </a:rPr>
              <a:t>th</a:t>
            </a:r>
            <a:r>
              <a:rPr lang="en-US" sz="4400" b="1" dirty="0" smtClean="0">
                <a:latin typeface="Myriad Pro" charset="0"/>
                <a:sym typeface="Wingdings" panose="05000000000000000000" pitchFamily="2" charset="2"/>
              </a:rPr>
              <a:t> Kickoffs</a:t>
            </a:r>
          </a:p>
          <a:p>
            <a:pPr marL="0" lvl="2" indent="0" algn="ctr">
              <a:buNone/>
            </a:pPr>
            <a:endParaRPr lang="en-US" sz="4400" b="1" dirty="0" smtClean="0">
              <a:latin typeface="Myriad Pro" charset="0"/>
              <a:sym typeface="Wingdings" panose="05000000000000000000" pitchFamily="2" charset="2"/>
            </a:endParaRPr>
          </a:p>
          <a:p>
            <a:pPr marL="0" lvl="2" indent="0" algn="ctr">
              <a:buNone/>
            </a:pPr>
            <a:r>
              <a:rPr lang="en-US" sz="4400" b="1" dirty="0" smtClean="0">
                <a:latin typeface="Myriad Pro" charset="0"/>
                <a:sym typeface="Wingdings" panose="05000000000000000000" pitchFamily="2" charset="2"/>
              </a:rPr>
              <a:t>or Webinar Aug 12</a:t>
            </a:r>
            <a:endParaRPr lang="en-US" sz="4400" b="1" dirty="0">
              <a:latin typeface="Myriad Pro" charset="0"/>
            </a:endParaRPr>
          </a:p>
          <a:p>
            <a:pPr marL="0" lvl="1" indent="0">
              <a:buNone/>
            </a:pPr>
            <a:endParaRPr lang="en-US" sz="4400" b="1" dirty="0">
              <a:latin typeface="Myriad Pro" charset="0"/>
            </a:endParaRPr>
          </a:p>
        </p:txBody>
      </p:sp>
      <p:sp>
        <p:nvSpPr>
          <p:cNvPr id="10"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3"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4"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New Kernel Training</a:t>
            </a:r>
            <a:endParaRPr lang="en-US" sz="4400" u="sng" dirty="0">
              <a:solidFill>
                <a:srgbClr val="000000"/>
              </a:solidFill>
              <a:latin typeface="Myriad Pro" charset="0"/>
            </a:endParaRPr>
          </a:p>
        </p:txBody>
      </p:sp>
    </p:spTree>
    <p:extLst>
      <p:ext uri="{BB962C8B-B14F-4D97-AF65-F5344CB8AC3E}">
        <p14:creationId xmlns:p14="http://schemas.microsoft.com/office/powerpoint/2010/main" val="3802631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0" y="537438"/>
            <a:ext cx="9144000" cy="707886"/>
          </a:xfrm>
          <a:noFill/>
          <a:ln/>
        </p:spPr>
        <p:txBody>
          <a:bodyPr wrap="square">
            <a:spAutoFit/>
          </a:bodyPr>
          <a:lstStyle/>
          <a:p>
            <a:r>
              <a:rPr lang="en-US" sz="4000" b="1" u="sng" dirty="0">
                <a:latin typeface="Myriad Pro"/>
              </a:rPr>
              <a:t>The Unit Popcorn Kernel</a:t>
            </a:r>
            <a:endParaRPr lang="en-US" sz="4000" u="sng" dirty="0">
              <a:latin typeface="Myriad Pro"/>
            </a:endParaRPr>
          </a:p>
        </p:txBody>
      </p:sp>
      <p:sp>
        <p:nvSpPr>
          <p:cNvPr id="144389" name="Rectangle 5"/>
          <p:cNvSpPr>
            <a:spLocks noGrp="1" noChangeArrowheads="1"/>
          </p:cNvSpPr>
          <p:nvPr>
            <p:ph type="subTitle" idx="1"/>
          </p:nvPr>
        </p:nvSpPr>
        <p:spPr>
          <a:xfrm>
            <a:off x="457200" y="1615619"/>
            <a:ext cx="8382000" cy="4708981"/>
          </a:xfrm>
          <a:noFill/>
          <a:ln/>
        </p:spPr>
        <p:txBody>
          <a:bodyPr>
            <a:spAutoFit/>
          </a:bodyPr>
          <a:lstStyle/>
          <a:p>
            <a:r>
              <a:rPr lang="en-US" sz="3600" b="1" dirty="0" smtClean="0">
                <a:solidFill>
                  <a:srgbClr val="FF0000"/>
                </a:solidFill>
                <a:effectLst>
                  <a:outerShdw blurRad="38100" dist="38100" dir="2700000" algn="tl">
                    <a:srgbClr val="000000">
                      <a:alpha val="43137"/>
                    </a:srgbClr>
                  </a:outerShdw>
                </a:effectLst>
                <a:latin typeface="Myriad Pro"/>
              </a:rPr>
              <a:t>Sale </a:t>
            </a:r>
            <a:r>
              <a:rPr lang="en-US" sz="3600" b="1" dirty="0">
                <a:solidFill>
                  <a:srgbClr val="FF0000"/>
                </a:solidFill>
                <a:effectLst>
                  <a:outerShdw blurRad="38100" dist="38100" dir="2700000" algn="tl">
                    <a:srgbClr val="000000">
                      <a:alpha val="43137"/>
                    </a:srgbClr>
                  </a:outerShdw>
                </a:effectLst>
                <a:latin typeface="Myriad Pro"/>
              </a:rPr>
              <a:t>is </a:t>
            </a:r>
            <a:r>
              <a:rPr lang="en-US" sz="3600" b="1" dirty="0" smtClean="0">
                <a:solidFill>
                  <a:srgbClr val="FF0000"/>
                </a:solidFill>
                <a:effectLst>
                  <a:outerShdw blurRad="38100" dist="38100" dir="2700000" algn="tl">
                    <a:srgbClr val="000000">
                      <a:alpha val="43137"/>
                    </a:srgbClr>
                  </a:outerShdw>
                </a:effectLst>
                <a:latin typeface="Myriad Pro"/>
              </a:rPr>
              <a:t>determined MORE</a:t>
            </a:r>
            <a:br>
              <a:rPr lang="en-US" sz="3600" b="1" dirty="0" smtClean="0">
                <a:solidFill>
                  <a:srgbClr val="FF0000"/>
                </a:solidFill>
                <a:effectLst>
                  <a:outerShdw blurRad="38100" dist="38100" dir="2700000" algn="tl">
                    <a:srgbClr val="000000">
                      <a:alpha val="43137"/>
                    </a:srgbClr>
                  </a:outerShdw>
                </a:effectLst>
                <a:latin typeface="Myriad Pro"/>
              </a:rPr>
            </a:br>
            <a:r>
              <a:rPr lang="en-US" sz="3600" b="1" dirty="0" smtClean="0">
                <a:solidFill>
                  <a:srgbClr val="FF0000"/>
                </a:solidFill>
                <a:effectLst>
                  <a:outerShdw blurRad="38100" dist="38100" dir="2700000" algn="tl">
                    <a:srgbClr val="000000">
                      <a:alpha val="43137"/>
                    </a:srgbClr>
                  </a:outerShdw>
                </a:effectLst>
                <a:latin typeface="Myriad Pro"/>
              </a:rPr>
              <a:t>by the </a:t>
            </a:r>
            <a:r>
              <a:rPr lang="en-US" sz="3600" b="1" dirty="0">
                <a:solidFill>
                  <a:srgbClr val="FF0000"/>
                </a:solidFill>
                <a:effectLst>
                  <a:outerShdw blurRad="38100" dist="38100" dir="2700000" algn="tl">
                    <a:srgbClr val="000000">
                      <a:alpha val="43137"/>
                    </a:srgbClr>
                  </a:outerShdw>
                </a:effectLst>
                <a:latin typeface="Myriad Pro"/>
              </a:rPr>
              <a:t>Unit Popcorn </a:t>
            </a:r>
            <a:r>
              <a:rPr lang="en-US" sz="3600" b="1" dirty="0" smtClean="0">
                <a:solidFill>
                  <a:srgbClr val="FF0000"/>
                </a:solidFill>
                <a:effectLst>
                  <a:outerShdw blurRad="38100" dist="38100" dir="2700000" algn="tl">
                    <a:srgbClr val="000000">
                      <a:alpha val="43137"/>
                    </a:srgbClr>
                  </a:outerShdw>
                </a:effectLst>
                <a:latin typeface="Myriad Pro"/>
              </a:rPr>
              <a:t>Kernel</a:t>
            </a:r>
            <a:br>
              <a:rPr lang="en-US" sz="3600" b="1" dirty="0" smtClean="0">
                <a:solidFill>
                  <a:srgbClr val="FF0000"/>
                </a:solidFill>
                <a:effectLst>
                  <a:outerShdw blurRad="38100" dist="38100" dir="2700000" algn="tl">
                    <a:srgbClr val="000000">
                      <a:alpha val="43137"/>
                    </a:srgbClr>
                  </a:outerShdw>
                </a:effectLst>
                <a:latin typeface="Myriad Pro"/>
              </a:rPr>
            </a:br>
            <a:r>
              <a:rPr lang="en-US" sz="3600" b="1" dirty="0" smtClean="0">
                <a:solidFill>
                  <a:srgbClr val="FF0000"/>
                </a:solidFill>
                <a:effectLst>
                  <a:outerShdw blurRad="38100" dist="38100" dir="2700000" algn="tl">
                    <a:srgbClr val="000000">
                      <a:alpha val="43137"/>
                    </a:srgbClr>
                  </a:outerShdw>
                </a:effectLst>
                <a:latin typeface="Myriad Pro"/>
              </a:rPr>
              <a:t>than </a:t>
            </a:r>
            <a:r>
              <a:rPr lang="en-US" sz="3600" b="1" dirty="0">
                <a:solidFill>
                  <a:srgbClr val="FF0000"/>
                </a:solidFill>
                <a:effectLst>
                  <a:outerShdw blurRad="38100" dist="38100" dir="2700000" algn="tl">
                    <a:srgbClr val="000000">
                      <a:alpha val="43137"/>
                    </a:srgbClr>
                  </a:outerShdw>
                </a:effectLst>
                <a:latin typeface="Myriad Pro"/>
              </a:rPr>
              <a:t>anything else.  </a:t>
            </a:r>
          </a:p>
          <a:p>
            <a:endParaRPr lang="en-US" dirty="0">
              <a:solidFill>
                <a:schemeClr val="tx1"/>
              </a:solidFill>
              <a:latin typeface="Myriad Pro"/>
            </a:endParaRPr>
          </a:p>
          <a:p>
            <a:pPr algn="l"/>
            <a:r>
              <a:rPr lang="en-US" b="1" dirty="0" smtClean="0">
                <a:latin typeface="Myriad Pro"/>
              </a:rPr>
              <a:t>YOU</a:t>
            </a:r>
            <a:r>
              <a:rPr lang="en-US" dirty="0" smtClean="0">
                <a:latin typeface="Myriad Pro"/>
              </a:rPr>
              <a:t> will have a</a:t>
            </a:r>
            <a:r>
              <a:rPr lang="en-US" dirty="0" smtClean="0">
                <a:solidFill>
                  <a:schemeClr val="tx1"/>
                </a:solidFill>
                <a:latin typeface="Myriad Pro"/>
              </a:rPr>
              <a:t> </a:t>
            </a:r>
            <a:r>
              <a:rPr lang="en-US" dirty="0">
                <a:solidFill>
                  <a:schemeClr val="tx1"/>
                </a:solidFill>
                <a:latin typeface="Myriad Pro"/>
              </a:rPr>
              <a:t>major </a:t>
            </a:r>
            <a:r>
              <a:rPr lang="en-US" dirty="0" smtClean="0">
                <a:solidFill>
                  <a:schemeClr val="tx1"/>
                </a:solidFill>
                <a:latin typeface="Myriad Pro"/>
              </a:rPr>
              <a:t>impact</a:t>
            </a:r>
          </a:p>
          <a:p>
            <a:pPr algn="l"/>
            <a:r>
              <a:rPr lang="en-US" b="1" dirty="0" smtClean="0">
                <a:latin typeface="Myriad Pro"/>
              </a:rPr>
              <a:t>YOU </a:t>
            </a:r>
            <a:r>
              <a:rPr lang="en-US" dirty="0" smtClean="0">
                <a:latin typeface="Myriad Pro"/>
              </a:rPr>
              <a:t>will create the excitement</a:t>
            </a:r>
          </a:p>
          <a:p>
            <a:pPr algn="l"/>
            <a:r>
              <a:rPr lang="en-US" b="1" dirty="0" smtClean="0">
                <a:latin typeface="Myriad Pro"/>
              </a:rPr>
              <a:t>YOU </a:t>
            </a:r>
            <a:r>
              <a:rPr lang="en-US" dirty="0" smtClean="0">
                <a:latin typeface="Myriad Pro"/>
              </a:rPr>
              <a:t>will determine </a:t>
            </a:r>
            <a:r>
              <a:rPr lang="en-US" dirty="0" smtClean="0">
                <a:solidFill>
                  <a:schemeClr val="tx1"/>
                </a:solidFill>
                <a:latin typeface="Myriad Pro"/>
              </a:rPr>
              <a:t>participation rate</a:t>
            </a:r>
          </a:p>
          <a:p>
            <a:pPr algn="l"/>
            <a:r>
              <a:rPr lang="en-US" b="1" dirty="0" smtClean="0">
                <a:latin typeface="Myriad Pro"/>
              </a:rPr>
              <a:t>YOU </a:t>
            </a:r>
            <a:r>
              <a:rPr lang="en-US" dirty="0" smtClean="0">
                <a:latin typeface="Myriad Pro"/>
              </a:rPr>
              <a:t>will influence the profit.</a:t>
            </a:r>
            <a:endParaRPr lang="en-US" dirty="0">
              <a:solidFill>
                <a:schemeClr val="tx1"/>
              </a:solidFill>
              <a:latin typeface="Myriad Pro"/>
            </a:endParaRPr>
          </a:p>
        </p:txBody>
      </p:sp>
      <p:sp>
        <p:nvSpPr>
          <p:cNvPr id="5"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6"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Tree>
    <p:extLst>
      <p:ext uri="{BB962C8B-B14F-4D97-AF65-F5344CB8AC3E}">
        <p14:creationId xmlns:p14="http://schemas.microsoft.com/office/powerpoint/2010/main" val="26144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7" name="Rectangle 5"/>
          <p:cNvSpPr>
            <a:spLocks noChangeArrowheads="1"/>
          </p:cNvSpPr>
          <p:nvPr/>
        </p:nvSpPr>
        <p:spPr bwMode="auto">
          <a:xfrm>
            <a:off x="381000" y="228600"/>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sz="4400" u="sng" dirty="0">
              <a:solidFill>
                <a:srgbClr val="000000"/>
              </a:solidFill>
              <a:latin typeface="Myriad Pro" charset="0"/>
            </a:endParaRPr>
          </a:p>
        </p:txBody>
      </p:sp>
      <p:sp>
        <p:nvSpPr>
          <p:cNvPr id="12"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1" name="Content Placeholder 2"/>
          <p:cNvSpPr>
            <a:spLocks noGrp="1"/>
          </p:cNvSpPr>
          <p:nvPr>
            <p:ph idx="1"/>
          </p:nvPr>
        </p:nvSpPr>
        <p:spPr>
          <a:xfrm>
            <a:off x="228600" y="1295400"/>
            <a:ext cx="8686800" cy="5334000"/>
          </a:xfrm>
        </p:spPr>
        <p:txBody>
          <a:bodyPr>
            <a:noAutofit/>
          </a:bodyPr>
          <a:lstStyle/>
          <a:p>
            <a:pPr marL="0" indent="0">
              <a:spcBef>
                <a:spcPts val="0"/>
              </a:spcBef>
              <a:buNone/>
            </a:pPr>
            <a:r>
              <a:rPr lang="en-US" b="1" dirty="0" smtClean="0">
                <a:solidFill>
                  <a:srgbClr val="FF0000"/>
                </a:solidFill>
                <a:latin typeface="Myriad Pro"/>
                <a:cs typeface="Myriad Pro"/>
              </a:rPr>
              <a:t>Regular Communication is key ….</a:t>
            </a:r>
          </a:p>
          <a:p>
            <a:pPr marL="685800" lvl="1" indent="-457200">
              <a:spcBef>
                <a:spcPts val="0"/>
              </a:spcBef>
              <a:buFont typeface="Wingdings" panose="05000000000000000000" pitchFamily="2" charset="2"/>
              <a:buChar char="Ø"/>
            </a:pPr>
            <a:r>
              <a:rPr lang="en-US" b="1" dirty="0" smtClean="0">
                <a:latin typeface="Myriad Pro"/>
                <a:cs typeface="Myriad Pro"/>
              </a:rPr>
              <a:t>Have Weekly updates.</a:t>
            </a:r>
          </a:p>
          <a:p>
            <a:pPr marL="685800" lvl="1" indent="-457200">
              <a:spcBef>
                <a:spcPts val="0"/>
              </a:spcBef>
              <a:buFont typeface="Wingdings" panose="05000000000000000000" pitchFamily="2" charset="2"/>
              <a:buChar char="Ø"/>
            </a:pPr>
            <a:r>
              <a:rPr lang="en-US" b="1" dirty="0" smtClean="0">
                <a:latin typeface="Myriad Pro"/>
                <a:cs typeface="Myriad Pro"/>
              </a:rPr>
              <a:t>Have Weekly (Troop meetings) or Monthly (Pack meetings) prizes.</a:t>
            </a:r>
          </a:p>
          <a:p>
            <a:pPr marL="685800" lvl="1" indent="-457200">
              <a:spcBef>
                <a:spcPts val="0"/>
              </a:spcBef>
              <a:buFont typeface="Wingdings" panose="05000000000000000000" pitchFamily="2" charset="2"/>
              <a:buChar char="Ø"/>
            </a:pPr>
            <a:r>
              <a:rPr lang="en-US" b="1" dirty="0" smtClean="0">
                <a:latin typeface="Myriad Pro"/>
                <a:cs typeface="Myriad Pro"/>
              </a:rPr>
              <a:t>Packs: have a den parent that keeps you updated.</a:t>
            </a:r>
          </a:p>
          <a:p>
            <a:pPr marL="685800" lvl="1" indent="-457200">
              <a:spcBef>
                <a:spcPts val="0"/>
              </a:spcBef>
              <a:buFont typeface="Wingdings" panose="05000000000000000000" pitchFamily="2" charset="2"/>
              <a:buChar char="Ø"/>
            </a:pPr>
            <a:r>
              <a:rPr lang="en-US" b="1" dirty="0" smtClean="0">
                <a:latin typeface="Myriad Pro"/>
                <a:cs typeface="Myriad Pro"/>
              </a:rPr>
              <a:t>Share best practices at den, pack or troop meetings</a:t>
            </a:r>
            <a:endParaRPr lang="en-US" sz="1400" b="1" dirty="0" smtClean="0">
              <a:latin typeface="Myriad Pro"/>
              <a:cs typeface="Myriad Pro"/>
            </a:endParaRPr>
          </a:p>
          <a:p>
            <a:pPr marL="685800" lvl="1" indent="-457200">
              <a:spcBef>
                <a:spcPts val="0"/>
              </a:spcBef>
              <a:buFont typeface="Wingdings" panose="05000000000000000000" pitchFamily="2" charset="2"/>
              <a:buChar char="Ø"/>
            </a:pPr>
            <a:r>
              <a:rPr lang="en-US" b="1" dirty="0" smtClean="0">
                <a:latin typeface="Myriad Pro"/>
                <a:cs typeface="Myriad Pro"/>
              </a:rPr>
              <a:t>Keep information in front of the parents</a:t>
            </a:r>
          </a:p>
          <a:p>
            <a:pPr marL="685800" lvl="1" indent="-457200">
              <a:spcBef>
                <a:spcPts val="0"/>
              </a:spcBef>
              <a:buFont typeface="Wingdings" panose="05000000000000000000" pitchFamily="2" charset="2"/>
              <a:buChar char="Ø"/>
            </a:pPr>
            <a:r>
              <a:rPr lang="en-US" b="1" dirty="0" smtClean="0">
                <a:latin typeface="Myriad Pro"/>
                <a:cs typeface="Myriad Pro"/>
              </a:rPr>
              <a:t>Stay excited ... or find someone who can.</a:t>
            </a:r>
          </a:p>
        </p:txBody>
      </p:sp>
      <p:sp>
        <p:nvSpPr>
          <p:cNvPr id="8" name="Rectangle 2"/>
          <p:cNvSpPr txBox="1">
            <a:spLocks noChangeArrowheads="1"/>
          </p:cNvSpPr>
          <p:nvPr/>
        </p:nvSpPr>
        <p:spPr bwMode="auto">
          <a:xfrm>
            <a:off x="0" y="537438"/>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r>
              <a:rPr lang="en-US" sz="4000" b="1" u="sng" kern="0" smtClean="0">
                <a:latin typeface="Myriad Pro"/>
              </a:rPr>
              <a:t>The Unit Popcorn Kernel</a:t>
            </a:r>
            <a:endParaRPr lang="en-US" sz="4000" b="0" u="sng" kern="0" dirty="0">
              <a:latin typeface="Myriad Pro"/>
            </a:endParaRPr>
          </a:p>
        </p:txBody>
      </p:sp>
    </p:spTree>
    <p:extLst>
      <p:ext uri="{BB962C8B-B14F-4D97-AF65-F5344CB8AC3E}">
        <p14:creationId xmlns:p14="http://schemas.microsoft.com/office/powerpoint/2010/main" val="594605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7891" name="Rectangle 3"/>
          <p:cNvSpPr>
            <a:spLocks noChangeArrowheads="1"/>
          </p:cNvSpPr>
          <p:nvPr/>
        </p:nvSpPr>
        <p:spPr bwMode="auto">
          <a:xfrm rot="16200000">
            <a:off x="3352798" y="1066809"/>
            <a:ext cx="2438404" cy="9144000"/>
          </a:xfrm>
          <a:prstGeom prst="rect">
            <a:avLst/>
          </a:prstGeom>
          <a:gradFill rotWithShape="1">
            <a:gsLst>
              <a:gs pos="0">
                <a:srgbClr val="747474">
                  <a:alpha val="60001"/>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80000"/>
              </a:lnSpc>
              <a:buFontTx/>
              <a:buChar char="•"/>
              <a:defRPr/>
            </a:pPr>
            <a:endParaRPr lang="en-US" dirty="0">
              <a:effectLst>
                <a:outerShdw blurRad="38100" dist="38100" dir="2700000" algn="tl">
                  <a:srgbClr val="000000">
                    <a:alpha val="43137"/>
                  </a:srgbClr>
                </a:outerShdw>
              </a:effectLst>
              <a:cs typeface="+mn-cs"/>
            </a:endParaRPr>
          </a:p>
        </p:txBody>
      </p:sp>
      <p:sp>
        <p:nvSpPr>
          <p:cNvPr id="10" name="Rectangle 5"/>
          <p:cNvSpPr>
            <a:spLocks noChangeArrowheads="1"/>
          </p:cNvSpPr>
          <p:nvPr/>
        </p:nvSpPr>
        <p:spPr bwMode="auto">
          <a:xfrm>
            <a:off x="0" y="1905000"/>
            <a:ext cx="9144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6000" b="1" dirty="0" smtClean="0">
                <a:solidFill>
                  <a:srgbClr val="000000"/>
                </a:solidFill>
                <a:latin typeface="Myriad Pro" charset="0"/>
              </a:rPr>
              <a:t>Successful Sale</a:t>
            </a:r>
          </a:p>
          <a:p>
            <a:pPr algn="ctr">
              <a:defRPr/>
            </a:pPr>
            <a:r>
              <a:rPr lang="en-US" sz="6000" dirty="0" smtClean="0">
                <a:solidFill>
                  <a:srgbClr val="000000"/>
                </a:solidFill>
                <a:latin typeface="Myriad Pro" charset="0"/>
              </a:rPr>
              <a:t>#3: Kickoff</a:t>
            </a:r>
            <a:endParaRPr lang="en-US" sz="4800" b="1" dirty="0">
              <a:solidFill>
                <a:srgbClr val="000000"/>
              </a:solidFill>
              <a:latin typeface="Myriad Pro" charset="0"/>
            </a:endParaRPr>
          </a:p>
        </p:txBody>
      </p:sp>
      <p:pic>
        <p:nvPicPr>
          <p:cNvPr id="11" name="Picture 6" descr="2010_TrailsEnd"/>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8600" y="304800"/>
            <a:ext cx="1504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10600" y="6553200"/>
            <a:ext cx="533400" cy="261610"/>
          </a:xfrm>
          <a:prstGeom prst="rect">
            <a:avLst/>
          </a:prstGeom>
          <a:noFill/>
        </p:spPr>
        <p:txBody>
          <a:bodyPr wrap="square" rtlCol="0">
            <a:spAutoFit/>
          </a:bodyPr>
          <a:lstStyle/>
          <a:p>
            <a:r>
              <a:rPr lang="en-US" sz="1100" dirty="0" smtClean="0"/>
              <a:t>MO</a:t>
            </a:r>
            <a:endParaRPr lang="en-US" sz="1100" dirty="0"/>
          </a:p>
        </p:txBody>
      </p:sp>
    </p:spTree>
    <p:extLst>
      <p:ext uri="{BB962C8B-B14F-4D97-AF65-F5344CB8AC3E}">
        <p14:creationId xmlns:p14="http://schemas.microsoft.com/office/powerpoint/2010/main" val="1533668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451" name="Text Box 3"/>
          <p:cNvSpPr txBox="1">
            <a:spLocks noChangeArrowheads="1"/>
          </p:cNvSpPr>
          <p:nvPr/>
        </p:nvSpPr>
        <p:spPr bwMode="auto">
          <a:xfrm>
            <a:off x="0" y="118408"/>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algn="ctr" eaLnBrk="0" hangingPunct="0"/>
            <a:r>
              <a:rPr lang="en-US" sz="6000" b="1" dirty="0" smtClean="0">
                <a:solidFill>
                  <a:schemeClr val="bg1"/>
                </a:solidFill>
                <a:latin typeface="Myriad Pro"/>
              </a:rPr>
              <a:t>Host a GREAT Unit</a:t>
            </a:r>
          </a:p>
          <a:p>
            <a:pPr algn="ctr" eaLnBrk="0" hangingPunct="0"/>
            <a:r>
              <a:rPr lang="en-US" sz="6000" b="1" dirty="0" smtClean="0">
                <a:solidFill>
                  <a:schemeClr val="bg1"/>
                </a:solidFill>
                <a:latin typeface="Myriad Pro"/>
              </a:rPr>
              <a:t>Kick-Off!</a:t>
            </a:r>
            <a:endParaRPr lang="en-US" sz="6000" b="1" dirty="0">
              <a:solidFill>
                <a:schemeClr val="bg1"/>
              </a:solidFill>
              <a:latin typeface="Myriad Pro"/>
            </a:endParaRPr>
          </a:p>
        </p:txBody>
      </p:sp>
      <p:pic>
        <p:nvPicPr>
          <p:cNvPr id="4154" name="Picture 58" descr="http://www.muskingumvalleycouncil.com/wp-content/uploads/popcorn-kicko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267200"/>
            <a:ext cx="3197225" cy="239791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156" name="Picture 60" descr="http://www.coventry57.org/Portals/0/CubScouts/2010pictures/super_popcorn_kernel.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219200"/>
            <a:ext cx="2234565" cy="35052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158" name="Picture 62" descr="Popcorn 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2770909" cy="18288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160" name="Picture 64" descr="http://socalherpers.org/wp-content/uploads/2013/02/082512_15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800600"/>
            <a:ext cx="2743200" cy="18288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162" name="Picture 66" descr="http://1.bp.blogspot.com/_EQ3_iLTWHFc/TLvZtqzxB7I/AAAAAAAAAGw/x_d0jwQ2a4Q/s1600/IMG_7951e+popcorn+sale+we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057400"/>
            <a:ext cx="3425825" cy="208290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83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Rectangle 5"/>
          <p:cNvSpPr>
            <a:spLocks noGrp="1" noChangeArrowheads="1"/>
          </p:cNvSpPr>
          <p:nvPr>
            <p:ph type="subTitle" idx="1"/>
          </p:nvPr>
        </p:nvSpPr>
        <p:spPr>
          <a:xfrm>
            <a:off x="457200" y="990600"/>
            <a:ext cx="8382000" cy="5238357"/>
          </a:xfrm>
          <a:noFill/>
          <a:ln/>
        </p:spPr>
        <p:txBody>
          <a:bodyPr>
            <a:spAutoFit/>
          </a:bodyPr>
          <a:lstStyle/>
          <a:p>
            <a:pPr algn="l"/>
            <a:r>
              <a:rPr lang="en-US" b="1" dirty="0" smtClean="0">
                <a:solidFill>
                  <a:schemeClr val="tx1"/>
                </a:solidFill>
                <a:latin typeface="Myriad Pro"/>
              </a:rPr>
              <a:t>Ideas for Fun ...</a:t>
            </a:r>
          </a:p>
          <a:p>
            <a:pPr marL="628650" indent="-342900" algn="l">
              <a:buFont typeface="Arial" pitchFamily="34" charset="0"/>
              <a:buChar char="•"/>
            </a:pPr>
            <a:r>
              <a:rPr lang="en-US" sz="2400" b="1" dirty="0" smtClean="0">
                <a:solidFill>
                  <a:schemeClr val="tx1"/>
                </a:solidFill>
                <a:latin typeface="Myriad Pro"/>
              </a:rPr>
              <a:t>Door Prizes: Spend $100 to make $10,000. quantity over quality.</a:t>
            </a:r>
          </a:p>
          <a:p>
            <a:pPr marL="628650" indent="-342900" algn="l">
              <a:buFont typeface="Arial" pitchFamily="34" charset="0"/>
              <a:buChar char="•"/>
            </a:pPr>
            <a:r>
              <a:rPr lang="en-US" sz="2400" b="1" dirty="0" smtClean="0">
                <a:solidFill>
                  <a:schemeClr val="tx1"/>
                </a:solidFill>
                <a:latin typeface="Myriad Pro"/>
              </a:rPr>
              <a:t>Decorations, costumes, etc. (even for Boy Scouts)</a:t>
            </a:r>
          </a:p>
          <a:p>
            <a:pPr marL="628650" indent="-342900" algn="l">
              <a:buFont typeface="Arial" pitchFamily="34" charset="0"/>
              <a:buChar char="•"/>
            </a:pPr>
            <a:r>
              <a:rPr lang="en-US" sz="2400" b="1" dirty="0" smtClean="0">
                <a:solidFill>
                  <a:schemeClr val="tx1"/>
                </a:solidFill>
                <a:latin typeface="Myriad Pro"/>
              </a:rPr>
              <a:t>Have popcorn to eat, Popcorn machine.</a:t>
            </a:r>
            <a:br>
              <a:rPr lang="en-US" sz="2400" b="1" dirty="0" smtClean="0">
                <a:solidFill>
                  <a:schemeClr val="tx1"/>
                </a:solidFill>
                <a:latin typeface="Myriad Pro"/>
              </a:rPr>
            </a:br>
            <a:r>
              <a:rPr lang="en-US" sz="2400" b="1" dirty="0" smtClean="0">
                <a:solidFill>
                  <a:schemeClr val="tx1"/>
                </a:solidFill>
                <a:latin typeface="Myriad Pro"/>
              </a:rPr>
              <a:t>Stink up the room!</a:t>
            </a:r>
          </a:p>
          <a:p>
            <a:pPr marL="628650" indent="-342900" algn="l">
              <a:buFont typeface="Arial" pitchFamily="34" charset="0"/>
              <a:buChar char="•"/>
            </a:pPr>
            <a:r>
              <a:rPr lang="en-US" sz="2400" b="1" dirty="0" smtClean="0">
                <a:latin typeface="Myriad Pro"/>
              </a:rPr>
              <a:t>Fun skits</a:t>
            </a:r>
          </a:p>
          <a:p>
            <a:pPr marL="628650" indent="-342900" algn="l">
              <a:buFont typeface="Arial" pitchFamily="34" charset="0"/>
              <a:buChar char="•"/>
            </a:pPr>
            <a:r>
              <a:rPr lang="en-US" sz="2400" b="1" dirty="0" smtClean="0">
                <a:latin typeface="Myriad Pro"/>
              </a:rPr>
              <a:t>Games: stations, g</a:t>
            </a:r>
            <a:r>
              <a:rPr lang="en-US" sz="2400" b="1" dirty="0" smtClean="0">
                <a:solidFill>
                  <a:schemeClr val="tx1"/>
                </a:solidFill>
                <a:latin typeface="Myriad Pro"/>
              </a:rPr>
              <a:t>uess the # of popcorn in the jar, contests, etc.</a:t>
            </a:r>
          </a:p>
          <a:p>
            <a:pPr marL="628650" indent="-342900" algn="l">
              <a:buFont typeface="Arial" pitchFamily="34" charset="0"/>
              <a:buChar char="•"/>
            </a:pPr>
            <a:r>
              <a:rPr lang="en-US" sz="2400" b="1" dirty="0" smtClean="0">
                <a:solidFill>
                  <a:schemeClr val="tx1"/>
                </a:solidFill>
                <a:latin typeface="Myriad Pro"/>
              </a:rPr>
              <a:t>Practice bad and good delivery</a:t>
            </a:r>
          </a:p>
          <a:p>
            <a:pPr marL="628650" indent="-342900" algn="l">
              <a:buFont typeface="Arial" pitchFamily="34" charset="0"/>
              <a:buChar char="•"/>
            </a:pPr>
            <a:r>
              <a:rPr lang="en-US" sz="2400" b="1" dirty="0" smtClean="0">
                <a:solidFill>
                  <a:schemeClr val="tx1"/>
                </a:solidFill>
                <a:latin typeface="Myriad Pro"/>
              </a:rPr>
              <a:t>Get the Scouts INVOLVED.</a:t>
            </a:r>
          </a:p>
          <a:p>
            <a:pPr marL="285750"/>
            <a:r>
              <a:rPr lang="en-US" sz="2400" b="1" dirty="0" smtClean="0">
                <a:solidFill>
                  <a:schemeClr val="tx1"/>
                </a:solidFill>
                <a:latin typeface="Myriad Pro"/>
              </a:rPr>
              <a:t>You’re creating MOMENTUM (more on that later)</a:t>
            </a:r>
            <a:endParaRPr lang="en-US" sz="2400" b="1" dirty="0">
              <a:solidFill>
                <a:schemeClr val="tx1"/>
              </a:solidFill>
              <a:latin typeface="Myriad Pro"/>
            </a:endParaRPr>
          </a:p>
        </p:txBody>
      </p:sp>
      <p:sp>
        <p:nvSpPr>
          <p:cNvPr id="5"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6"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7"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Successful Kick Off</a:t>
            </a:r>
            <a:endParaRPr lang="en-US" sz="4400" u="sng" dirty="0">
              <a:solidFill>
                <a:srgbClr val="000000"/>
              </a:solidFill>
              <a:latin typeface="Myriad Pro" charset="0"/>
            </a:endParaRPr>
          </a:p>
        </p:txBody>
      </p:sp>
    </p:spTree>
    <p:extLst>
      <p:ext uri="{BB962C8B-B14F-4D97-AF65-F5344CB8AC3E}">
        <p14:creationId xmlns:p14="http://schemas.microsoft.com/office/powerpoint/2010/main" val="1575451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533400" y="1219200"/>
            <a:ext cx="8153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nSpc>
                <a:spcPct val="90000"/>
              </a:lnSpc>
              <a:spcBef>
                <a:spcPct val="20000"/>
              </a:spcBef>
              <a:buClr>
                <a:srgbClr val="000000"/>
              </a:buClr>
              <a:buFont typeface="Arial" panose="020B0604020202020204" pitchFamily="34" charset="0"/>
              <a:buChar char="•"/>
            </a:pPr>
            <a:r>
              <a:rPr lang="en-US" dirty="0" smtClean="0">
                <a:solidFill>
                  <a:srgbClr val="000000"/>
                </a:solidFill>
                <a:latin typeface="Myriad Pro"/>
              </a:rPr>
              <a:t>Fun</a:t>
            </a:r>
            <a:r>
              <a:rPr lang="en-US" dirty="0">
                <a:solidFill>
                  <a:srgbClr val="000000"/>
                </a:solidFill>
                <a:latin typeface="Myriad Pro"/>
              </a:rPr>
              <a:t>, </a:t>
            </a:r>
            <a:r>
              <a:rPr lang="en-US" dirty="0" smtClean="0">
                <a:solidFill>
                  <a:srgbClr val="000000"/>
                </a:solidFill>
                <a:latin typeface="Myriad Pro"/>
              </a:rPr>
              <a:t>Exciting, Motivating</a:t>
            </a:r>
          </a:p>
          <a:p>
            <a:pPr marL="457200" indent="-457200">
              <a:lnSpc>
                <a:spcPct val="90000"/>
              </a:lnSpc>
              <a:spcBef>
                <a:spcPct val="20000"/>
              </a:spcBef>
              <a:buClr>
                <a:srgbClr val="000000"/>
              </a:buClr>
              <a:buFont typeface="Arial" panose="020B0604020202020204" pitchFamily="34" charset="0"/>
              <a:buChar char="•"/>
            </a:pPr>
            <a:r>
              <a:rPr lang="en-US" dirty="0" smtClean="0">
                <a:solidFill>
                  <a:srgbClr val="000000"/>
                </a:solidFill>
                <a:latin typeface="Myriad Pro"/>
              </a:rPr>
              <a:t>Be Creative, Have a Theme:</a:t>
            </a:r>
            <a:br>
              <a:rPr lang="en-US" dirty="0" smtClean="0">
                <a:solidFill>
                  <a:srgbClr val="000000"/>
                </a:solidFill>
                <a:latin typeface="Myriad Pro"/>
              </a:rPr>
            </a:br>
            <a:r>
              <a:rPr lang="en-US" sz="2400" dirty="0" smtClean="0">
                <a:solidFill>
                  <a:srgbClr val="000000"/>
                </a:solidFill>
                <a:latin typeface="Myriad Pro"/>
              </a:rPr>
              <a:t>Mission Impossible, Sci-Fi, Country &amp; Western, what else?</a:t>
            </a:r>
          </a:p>
          <a:p>
            <a:pPr marL="457200" indent="-457200">
              <a:lnSpc>
                <a:spcPct val="90000"/>
              </a:lnSpc>
              <a:spcBef>
                <a:spcPct val="20000"/>
              </a:spcBef>
              <a:buClr>
                <a:srgbClr val="000000"/>
              </a:buClr>
              <a:buFont typeface="Arial" panose="020B0604020202020204" pitchFamily="34" charset="0"/>
              <a:buChar char="•"/>
            </a:pPr>
            <a:r>
              <a:rPr lang="en-US" dirty="0" smtClean="0">
                <a:latin typeface="Myriad Pro"/>
              </a:rPr>
              <a:t>Scouts &amp; Parents </a:t>
            </a:r>
            <a:r>
              <a:rPr lang="en-US" dirty="0">
                <a:latin typeface="Myriad Pro"/>
              </a:rPr>
              <a:t>should know </a:t>
            </a:r>
            <a:r>
              <a:rPr lang="en-US" dirty="0" smtClean="0">
                <a:latin typeface="Myriad Pro"/>
              </a:rPr>
              <a:t>everything when they leave</a:t>
            </a:r>
          </a:p>
          <a:p>
            <a:pPr marL="457200" indent="-457200">
              <a:lnSpc>
                <a:spcPct val="90000"/>
              </a:lnSpc>
              <a:spcBef>
                <a:spcPct val="20000"/>
              </a:spcBef>
              <a:buClr>
                <a:srgbClr val="000000"/>
              </a:buClr>
              <a:buFont typeface="Arial" panose="020B0604020202020204" pitchFamily="34" charset="0"/>
              <a:buChar char="•"/>
            </a:pPr>
            <a:r>
              <a:rPr lang="en-US" dirty="0" smtClean="0">
                <a:solidFill>
                  <a:srgbClr val="000000"/>
                </a:solidFill>
                <a:latin typeface="Myriad Pro"/>
              </a:rPr>
              <a:t>Explain the </a:t>
            </a:r>
            <a:r>
              <a:rPr lang="en-US" dirty="0">
                <a:solidFill>
                  <a:srgbClr val="000000"/>
                </a:solidFill>
                <a:latin typeface="Myriad Pro"/>
              </a:rPr>
              <a:t>sale </a:t>
            </a:r>
            <a:r>
              <a:rPr lang="en-US" dirty="0" smtClean="0">
                <a:solidFill>
                  <a:srgbClr val="000000"/>
                </a:solidFill>
                <a:latin typeface="Myriad Pro"/>
              </a:rPr>
              <a:t>&amp; benefits</a:t>
            </a:r>
            <a:endParaRPr lang="en-US" dirty="0">
              <a:solidFill>
                <a:srgbClr val="000000"/>
              </a:solidFill>
              <a:latin typeface="Myriad Pro"/>
            </a:endParaRPr>
          </a:p>
          <a:p>
            <a:pPr marL="457200" indent="-457200">
              <a:lnSpc>
                <a:spcPct val="90000"/>
              </a:lnSpc>
              <a:spcBef>
                <a:spcPct val="20000"/>
              </a:spcBef>
              <a:buClr>
                <a:srgbClr val="000000"/>
              </a:buClr>
              <a:buFont typeface="Arial" panose="020B0604020202020204" pitchFamily="34" charset="0"/>
              <a:buChar char="•"/>
            </a:pPr>
            <a:r>
              <a:rPr lang="en-US" dirty="0" smtClean="0">
                <a:solidFill>
                  <a:srgbClr val="000000"/>
                </a:solidFill>
                <a:latin typeface="Myriad Pro"/>
              </a:rPr>
              <a:t>Training </a:t>
            </a:r>
            <a:r>
              <a:rPr lang="en-US" dirty="0">
                <a:solidFill>
                  <a:srgbClr val="000000"/>
                </a:solidFill>
                <a:latin typeface="Myriad Pro"/>
              </a:rPr>
              <a:t>Scouts: </a:t>
            </a:r>
            <a:r>
              <a:rPr lang="en-US" dirty="0" smtClean="0">
                <a:solidFill>
                  <a:srgbClr val="000000"/>
                </a:solidFill>
                <a:latin typeface="Myriad Pro"/>
              </a:rPr>
              <a:t>Salesmanship </a:t>
            </a:r>
            <a:r>
              <a:rPr lang="en-US" dirty="0">
                <a:solidFill>
                  <a:srgbClr val="000000"/>
                </a:solidFill>
                <a:latin typeface="Myriad Pro"/>
              </a:rPr>
              <a:t>&amp; </a:t>
            </a:r>
            <a:r>
              <a:rPr lang="en-US" dirty="0" smtClean="0">
                <a:solidFill>
                  <a:srgbClr val="000000"/>
                </a:solidFill>
                <a:latin typeface="Myriad Pro"/>
              </a:rPr>
              <a:t>Safety</a:t>
            </a:r>
          </a:p>
          <a:p>
            <a:pPr marL="457200" indent="-457200">
              <a:lnSpc>
                <a:spcPct val="90000"/>
              </a:lnSpc>
              <a:spcBef>
                <a:spcPct val="20000"/>
              </a:spcBef>
              <a:buClr>
                <a:srgbClr val="000000"/>
              </a:buClr>
              <a:buFont typeface="Arial" panose="020B0604020202020204" pitchFamily="34" charset="0"/>
              <a:buChar char="•"/>
            </a:pPr>
            <a:r>
              <a:rPr lang="en-US" dirty="0" smtClean="0">
                <a:solidFill>
                  <a:srgbClr val="000000"/>
                </a:solidFill>
                <a:latin typeface="Myriad Pro"/>
              </a:rPr>
              <a:t>Remember first time Scouts </a:t>
            </a:r>
            <a:r>
              <a:rPr lang="en-US" dirty="0">
                <a:solidFill>
                  <a:srgbClr val="000000"/>
                </a:solidFill>
                <a:latin typeface="Myriad Pro"/>
              </a:rPr>
              <a:t>and parents</a:t>
            </a:r>
          </a:p>
          <a:p>
            <a:pPr marL="457200" indent="-457200">
              <a:lnSpc>
                <a:spcPct val="90000"/>
              </a:lnSpc>
              <a:spcBef>
                <a:spcPct val="20000"/>
              </a:spcBef>
              <a:buClr>
                <a:srgbClr val="000000"/>
              </a:buClr>
              <a:buFont typeface="Arial" panose="020B0604020202020204" pitchFamily="34" charset="0"/>
              <a:buChar char="•"/>
            </a:pPr>
            <a:r>
              <a:rPr lang="en-US" dirty="0">
                <a:solidFill>
                  <a:srgbClr val="000000"/>
                </a:solidFill>
                <a:latin typeface="Myriad Pro"/>
              </a:rPr>
              <a:t>Will learn what this is for, and how to do it</a:t>
            </a:r>
          </a:p>
          <a:p>
            <a:pPr marL="457200" indent="-457200">
              <a:lnSpc>
                <a:spcPct val="90000"/>
              </a:lnSpc>
              <a:spcBef>
                <a:spcPct val="20000"/>
              </a:spcBef>
              <a:buClr>
                <a:srgbClr val="000000"/>
              </a:buClr>
              <a:buFont typeface="Arial" panose="020B0604020202020204" pitchFamily="34" charset="0"/>
              <a:buChar char="•"/>
            </a:pPr>
            <a:r>
              <a:rPr lang="en-US" dirty="0" smtClean="0">
                <a:solidFill>
                  <a:srgbClr val="000000"/>
                </a:solidFill>
                <a:latin typeface="Myriad Pro"/>
              </a:rPr>
              <a:t>Parents </a:t>
            </a:r>
            <a:r>
              <a:rPr lang="en-US" dirty="0">
                <a:solidFill>
                  <a:srgbClr val="000000"/>
                </a:solidFill>
                <a:latin typeface="Myriad Pro"/>
              </a:rPr>
              <a:t>need to understand “What’s in it for me” </a:t>
            </a:r>
            <a:r>
              <a:rPr lang="en-US" dirty="0" smtClean="0">
                <a:solidFill>
                  <a:srgbClr val="000000"/>
                </a:solidFill>
                <a:latin typeface="Myriad Pro"/>
              </a:rPr>
              <a:t>(have hand outs—next slide)</a:t>
            </a:r>
            <a:endParaRPr lang="en-US" dirty="0">
              <a:solidFill>
                <a:srgbClr val="000000"/>
              </a:solidFill>
              <a:latin typeface="Myriad Pro"/>
            </a:endParaRPr>
          </a:p>
        </p:txBody>
      </p:sp>
      <p:sp>
        <p:nvSpPr>
          <p:cNvPr id="7"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8"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9"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Successful Kick Off</a:t>
            </a:r>
            <a:endParaRPr lang="en-US" sz="4400" u="sng" dirty="0">
              <a:solidFill>
                <a:srgbClr val="000000"/>
              </a:solidFill>
              <a:latin typeface="Myriad Pro" charset="0"/>
            </a:endParaRPr>
          </a:p>
        </p:txBody>
      </p:sp>
    </p:spTree>
    <p:extLst>
      <p:ext uri="{BB962C8B-B14F-4D97-AF65-F5344CB8AC3E}">
        <p14:creationId xmlns:p14="http://schemas.microsoft.com/office/powerpoint/2010/main" val="2514170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fade">
                                      <p:cBhvr>
                                        <p:cTn id="7" dur="5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fade">
                                      <p:cBhvr>
                                        <p:cTn id="12" dur="500"/>
                                        <p:tgtEl>
                                          <p:spTgt spid="25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fade">
                                      <p:cBhvr>
                                        <p:cTn id="17" dur="500"/>
                                        <p:tgtEl>
                                          <p:spTgt spid="256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5">
                                            <p:txEl>
                                              <p:pRg st="3" end="3"/>
                                            </p:txEl>
                                          </p:spTgt>
                                        </p:tgtEl>
                                        <p:attrNameLst>
                                          <p:attrName>style.visibility</p:attrName>
                                        </p:attrNameLst>
                                      </p:cBhvr>
                                      <p:to>
                                        <p:strVal val="visible"/>
                                      </p:to>
                                    </p:set>
                                    <p:animEffect transition="in" filter="fade">
                                      <p:cBhvr>
                                        <p:cTn id="22" dur="500"/>
                                        <p:tgtEl>
                                          <p:spTgt spid="2560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5">
                                            <p:txEl>
                                              <p:pRg st="4" end="4"/>
                                            </p:txEl>
                                          </p:spTgt>
                                        </p:tgtEl>
                                        <p:attrNameLst>
                                          <p:attrName>style.visibility</p:attrName>
                                        </p:attrNameLst>
                                      </p:cBhvr>
                                      <p:to>
                                        <p:strVal val="visible"/>
                                      </p:to>
                                    </p:set>
                                    <p:animEffect transition="in" filter="fade">
                                      <p:cBhvr>
                                        <p:cTn id="27" dur="500"/>
                                        <p:tgtEl>
                                          <p:spTgt spid="2560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05">
                                            <p:txEl>
                                              <p:pRg st="5" end="5"/>
                                            </p:txEl>
                                          </p:spTgt>
                                        </p:tgtEl>
                                        <p:attrNameLst>
                                          <p:attrName>style.visibility</p:attrName>
                                        </p:attrNameLst>
                                      </p:cBhvr>
                                      <p:to>
                                        <p:strVal val="visible"/>
                                      </p:to>
                                    </p:set>
                                    <p:animEffect transition="in" filter="fade">
                                      <p:cBhvr>
                                        <p:cTn id="32" dur="500"/>
                                        <p:tgtEl>
                                          <p:spTgt spid="2560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605">
                                            <p:txEl>
                                              <p:pRg st="6" end="6"/>
                                            </p:txEl>
                                          </p:spTgt>
                                        </p:tgtEl>
                                        <p:attrNameLst>
                                          <p:attrName>style.visibility</p:attrName>
                                        </p:attrNameLst>
                                      </p:cBhvr>
                                      <p:to>
                                        <p:strVal val="visible"/>
                                      </p:to>
                                    </p:set>
                                    <p:animEffect transition="in" filter="fade">
                                      <p:cBhvr>
                                        <p:cTn id="37" dur="500"/>
                                        <p:tgtEl>
                                          <p:spTgt spid="2560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605">
                                            <p:txEl>
                                              <p:pRg st="7" end="7"/>
                                            </p:txEl>
                                          </p:spTgt>
                                        </p:tgtEl>
                                        <p:attrNameLst>
                                          <p:attrName>style.visibility</p:attrName>
                                        </p:attrNameLst>
                                      </p:cBhvr>
                                      <p:to>
                                        <p:strVal val="visible"/>
                                      </p:to>
                                    </p:set>
                                    <p:animEffect transition="in" filter="fade">
                                      <p:cBhvr>
                                        <p:cTn id="42" dur="500"/>
                                        <p:tgtEl>
                                          <p:spTgt spid="256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0" y="545990"/>
            <a:ext cx="9144000" cy="646331"/>
          </a:xfrm>
          <a:noFill/>
          <a:ln/>
        </p:spPr>
        <p:txBody>
          <a:bodyPr wrap="square">
            <a:spAutoFit/>
          </a:bodyPr>
          <a:lstStyle/>
          <a:p>
            <a:r>
              <a:rPr lang="en-US" sz="3600" b="1" u="sng" dirty="0" smtClean="0">
                <a:latin typeface="Myriad Pro"/>
              </a:rPr>
              <a:t>Parents: “What’s in it for Me”</a:t>
            </a:r>
            <a:endParaRPr lang="en-US" sz="3600" u="sng" dirty="0">
              <a:latin typeface="Myriad Pro"/>
            </a:endParaRPr>
          </a:p>
        </p:txBody>
      </p:sp>
      <p:sp>
        <p:nvSpPr>
          <p:cNvPr id="140293" name="Text Box 5"/>
          <p:cNvSpPr txBox="1">
            <a:spLocks noChangeArrowheads="1"/>
          </p:cNvSpPr>
          <p:nvPr/>
        </p:nvSpPr>
        <p:spPr bwMode="auto">
          <a:xfrm>
            <a:off x="685800" y="1219200"/>
            <a:ext cx="8077200" cy="51783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marL="0" indent="0" algn="ctr" eaLnBrk="0" hangingPunct="0">
              <a:tabLst>
                <a:tab pos="1485900" algn="l"/>
              </a:tabLst>
            </a:pPr>
            <a:r>
              <a:rPr lang="en-US" b="0" dirty="0" smtClean="0">
                <a:latin typeface="Myriad Pro"/>
              </a:rPr>
              <a:t>Create incentives that will draw</a:t>
            </a:r>
            <a:br>
              <a:rPr lang="en-US" b="0" dirty="0" smtClean="0">
                <a:latin typeface="Myriad Pro"/>
              </a:rPr>
            </a:br>
            <a:r>
              <a:rPr lang="en-US" b="0" dirty="0" smtClean="0">
                <a:latin typeface="Myriad Pro"/>
              </a:rPr>
              <a:t>in parents ... like yourself!</a:t>
            </a:r>
            <a:br>
              <a:rPr lang="en-US" b="0" dirty="0" smtClean="0">
                <a:latin typeface="Myriad Pro"/>
              </a:rPr>
            </a:br>
            <a:endParaRPr lang="en-US" sz="1050" b="0" dirty="0" smtClean="0">
              <a:latin typeface="Myriad Pro"/>
            </a:endParaRPr>
          </a:p>
          <a:p>
            <a:pPr marL="684213" eaLnBrk="0" hangingPunct="0">
              <a:buFont typeface="Arial" panose="020B0604020202020204" pitchFamily="34" charset="0"/>
              <a:buChar char="•"/>
              <a:tabLst>
                <a:tab pos="1485900" algn="l"/>
              </a:tabLst>
            </a:pPr>
            <a:r>
              <a:rPr lang="en-US" sz="2400" b="0" dirty="0" smtClean="0">
                <a:latin typeface="Myriad Pro"/>
              </a:rPr>
              <a:t>Local business freebies</a:t>
            </a:r>
          </a:p>
          <a:p>
            <a:pPr marL="684213" eaLnBrk="0" hangingPunct="0">
              <a:buFont typeface="Arial" panose="020B0604020202020204" pitchFamily="34" charset="0"/>
              <a:buChar char="•"/>
              <a:tabLst>
                <a:tab pos="1485900" algn="l"/>
              </a:tabLst>
            </a:pPr>
            <a:r>
              <a:rPr lang="en-US" sz="2400" b="0" dirty="0" smtClean="0">
                <a:latin typeface="Myriad Pro"/>
              </a:rPr>
              <a:t>Dues returned</a:t>
            </a:r>
          </a:p>
          <a:p>
            <a:pPr marL="684213" eaLnBrk="0" hangingPunct="0">
              <a:buFont typeface="Arial" panose="020B0604020202020204" pitchFamily="34" charset="0"/>
              <a:buChar char="•"/>
              <a:tabLst>
                <a:tab pos="1485900" algn="l"/>
              </a:tabLst>
            </a:pPr>
            <a:r>
              <a:rPr lang="en-US" sz="2400" b="0" dirty="0" smtClean="0">
                <a:latin typeface="Myriad Pro"/>
              </a:rPr>
              <a:t>Trips / events paid for</a:t>
            </a:r>
          </a:p>
          <a:p>
            <a:pPr marL="684213" eaLnBrk="0" hangingPunct="0">
              <a:buFont typeface="Arial" panose="020B0604020202020204" pitchFamily="34" charset="0"/>
              <a:buChar char="•"/>
              <a:tabLst>
                <a:tab pos="1485900" algn="l"/>
              </a:tabLst>
            </a:pPr>
            <a:r>
              <a:rPr lang="en-US" sz="2400" b="0" dirty="0" smtClean="0">
                <a:latin typeface="Myriad Pro"/>
              </a:rPr>
              <a:t>What else?</a:t>
            </a:r>
          </a:p>
          <a:p>
            <a:pPr marL="341313" indent="-341313" eaLnBrk="0" hangingPunct="0">
              <a:tabLst>
                <a:tab pos="1485900" algn="l"/>
              </a:tabLst>
            </a:pPr>
            <a:endParaRPr lang="en-US" sz="1200" b="0" dirty="0" smtClean="0">
              <a:latin typeface="Myriad Pro"/>
            </a:endParaRPr>
          </a:p>
          <a:p>
            <a:pPr marL="341313" indent="-341313" eaLnBrk="0" hangingPunct="0">
              <a:tabLst>
                <a:tab pos="1485900" algn="l"/>
              </a:tabLst>
            </a:pPr>
            <a:r>
              <a:rPr lang="en-US" sz="1200" b="0" dirty="0" smtClean="0">
                <a:latin typeface="Myriad Pro"/>
              </a:rPr>
              <a:t>What to say to parents ...</a:t>
            </a:r>
          </a:p>
          <a:p>
            <a:pPr marL="341313" indent="-341313" eaLnBrk="0" hangingPunct="0">
              <a:tabLst>
                <a:tab pos="1485900" algn="l"/>
              </a:tabLst>
            </a:pPr>
            <a:r>
              <a:rPr lang="en-US" sz="2400" b="0" dirty="0" smtClean="0">
                <a:latin typeface="Myriad Pro"/>
              </a:rPr>
              <a:t>“Sell </a:t>
            </a:r>
            <a:r>
              <a:rPr lang="en-US" sz="2400" dirty="0" smtClean="0">
                <a:latin typeface="Myriad Pro"/>
              </a:rPr>
              <a:t>$$$</a:t>
            </a:r>
            <a:r>
              <a:rPr lang="en-US" sz="2400" b="0" dirty="0" smtClean="0">
                <a:latin typeface="Myriad Pro"/>
              </a:rPr>
              <a:t>, and keep checkbook closed.”</a:t>
            </a:r>
          </a:p>
          <a:p>
            <a:pPr marL="341313" indent="-341313" eaLnBrk="0" hangingPunct="0"/>
            <a:r>
              <a:rPr lang="en-US" sz="2400" b="0" dirty="0" smtClean="0">
                <a:latin typeface="Myriad Pro"/>
              </a:rPr>
              <a:t>“Sell </a:t>
            </a:r>
            <a:r>
              <a:rPr lang="en-US" sz="2400" dirty="0" smtClean="0">
                <a:latin typeface="Myriad Pro"/>
              </a:rPr>
              <a:t>$$$</a:t>
            </a:r>
            <a:r>
              <a:rPr lang="en-US" sz="2400" b="0" dirty="0" smtClean="0">
                <a:latin typeface="Myriad Pro"/>
              </a:rPr>
              <a:t>, Scout learns to “earn their own way”</a:t>
            </a:r>
          </a:p>
          <a:p>
            <a:pPr marL="341313" indent="-341313" eaLnBrk="0" hangingPunct="0"/>
            <a:r>
              <a:rPr lang="en-US" sz="2400" b="0" dirty="0">
                <a:latin typeface="Myriad Pro"/>
              </a:rPr>
              <a:t>“Sell </a:t>
            </a:r>
            <a:r>
              <a:rPr lang="en-US" sz="2400" dirty="0">
                <a:latin typeface="Myriad Pro"/>
              </a:rPr>
              <a:t>$$$</a:t>
            </a:r>
            <a:r>
              <a:rPr lang="en-US" sz="2400" b="0" dirty="0">
                <a:latin typeface="Myriad Pro"/>
              </a:rPr>
              <a:t>, unit has the funds to execute a fun-filled Scouting program!”</a:t>
            </a:r>
          </a:p>
          <a:p>
            <a:pPr marL="341313" indent="-341313" eaLnBrk="0" hangingPunct="0"/>
            <a:r>
              <a:rPr lang="en-US" sz="2400" b="0" dirty="0" smtClean="0">
                <a:latin typeface="Myriad Pro"/>
              </a:rPr>
              <a:t>“Scout learns life-lessons: self reliance, communication, perseverance, etc.”</a:t>
            </a:r>
          </a:p>
        </p:txBody>
      </p:sp>
      <p:sp>
        <p:nvSpPr>
          <p:cNvPr id="5"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6"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Tree>
    <p:extLst>
      <p:ext uri="{BB962C8B-B14F-4D97-AF65-F5344CB8AC3E}">
        <p14:creationId xmlns:p14="http://schemas.microsoft.com/office/powerpoint/2010/main" val="917814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9" name="Rectangle 5"/>
          <p:cNvSpPr>
            <a:spLocks noGrp="1" noChangeArrowheads="1"/>
          </p:cNvSpPr>
          <p:nvPr>
            <p:ph type="subTitle" idx="1"/>
          </p:nvPr>
        </p:nvSpPr>
        <p:spPr>
          <a:xfrm>
            <a:off x="0" y="990600"/>
            <a:ext cx="9144000" cy="609600"/>
          </a:xfrm>
          <a:noFill/>
          <a:ln>
            <a:noFill/>
          </a:ln>
        </p:spPr>
        <p:txBody>
          <a:bodyPr/>
          <a:lstStyle/>
          <a:p>
            <a:pPr>
              <a:lnSpc>
                <a:spcPct val="90000"/>
              </a:lnSpc>
              <a:buClr>
                <a:srgbClr val="000000"/>
              </a:buClr>
            </a:pPr>
            <a:r>
              <a:rPr lang="en-US" sz="2800" b="1" dirty="0" smtClean="0">
                <a:solidFill>
                  <a:srgbClr val="000099"/>
                </a:solidFill>
                <a:latin typeface="Myriad Pro"/>
              </a:rPr>
              <a:t>Train Scouts on Salesmanship: Good, Bad &amp; Ugly</a:t>
            </a:r>
          </a:p>
          <a:p>
            <a:pPr>
              <a:lnSpc>
                <a:spcPct val="90000"/>
              </a:lnSpc>
              <a:buClr>
                <a:srgbClr val="000000"/>
              </a:buClr>
            </a:pPr>
            <a:r>
              <a:rPr lang="en-US" sz="2000" b="1" dirty="0" smtClean="0">
                <a:solidFill>
                  <a:srgbClr val="000099"/>
                </a:solidFill>
                <a:latin typeface="Myriad Pro"/>
              </a:rPr>
              <a:t>Actually have a “skit” where an adult acts out an “ugly” sale (have scouts critique), a “bad” sale (getting better but still not great) and a “good” sale. Sample Script below.</a:t>
            </a:r>
            <a:endParaRPr lang="en-US" sz="2000" b="1" dirty="0">
              <a:solidFill>
                <a:srgbClr val="000099"/>
              </a:solidFill>
              <a:latin typeface="Myriad Pro"/>
            </a:endParaRPr>
          </a:p>
        </p:txBody>
      </p:sp>
      <p:sp>
        <p:nvSpPr>
          <p:cNvPr id="52230" name="Rectangle 6"/>
          <p:cNvSpPr>
            <a:spLocks noChangeArrowheads="1"/>
          </p:cNvSpPr>
          <p:nvPr/>
        </p:nvSpPr>
        <p:spPr bwMode="auto">
          <a:xfrm>
            <a:off x="381000" y="2362200"/>
            <a:ext cx="8382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92100" indent="-292100">
              <a:spcBef>
                <a:spcPts val="800"/>
              </a:spcBef>
              <a:buClr>
                <a:srgbClr val="000000"/>
              </a:buClr>
              <a:buFont typeface="Arial" panose="020B0604020202020204" pitchFamily="34" charset="0"/>
              <a:buChar char="•"/>
            </a:pPr>
            <a:r>
              <a:rPr lang="en-US" b="1" i="1" dirty="0" smtClean="0">
                <a:solidFill>
                  <a:srgbClr val="000000"/>
                </a:solidFill>
                <a:latin typeface="Myriad Pro"/>
                <a:cs typeface="Times New Roman" pitchFamily="18" charset="0"/>
              </a:rPr>
              <a:t>Hi. My </a:t>
            </a:r>
            <a:r>
              <a:rPr lang="en-US" b="1" i="1" dirty="0">
                <a:solidFill>
                  <a:srgbClr val="000000"/>
                </a:solidFill>
                <a:latin typeface="Myriad Pro"/>
                <a:cs typeface="Times New Roman" pitchFamily="18" charset="0"/>
              </a:rPr>
              <a:t>name is </a:t>
            </a:r>
            <a:r>
              <a:rPr lang="en-US" b="1" i="1" dirty="0" smtClean="0">
                <a:solidFill>
                  <a:srgbClr val="000000"/>
                </a:solidFill>
                <a:latin typeface="Myriad Pro"/>
                <a:cs typeface="Times New Roman" pitchFamily="18" charset="0"/>
              </a:rPr>
              <a:t>_______________.</a:t>
            </a:r>
            <a:br>
              <a:rPr lang="en-US" b="1" i="1" dirty="0" smtClean="0">
                <a:solidFill>
                  <a:srgbClr val="000000"/>
                </a:solidFill>
                <a:latin typeface="Myriad Pro"/>
                <a:cs typeface="Times New Roman" pitchFamily="18" charset="0"/>
              </a:rPr>
            </a:br>
            <a:r>
              <a:rPr lang="en-US" sz="1800" b="1" i="1" dirty="0" smtClean="0">
                <a:solidFill>
                  <a:schemeClr val="accent2"/>
                </a:solidFill>
                <a:latin typeface="Myriad Pro"/>
                <a:cs typeface="Times New Roman" pitchFamily="18" charset="0"/>
              </a:rPr>
              <a:t>			     (first </a:t>
            </a:r>
            <a:r>
              <a:rPr lang="en-US" sz="1800" b="1" i="1" dirty="0">
                <a:solidFill>
                  <a:schemeClr val="accent2"/>
                </a:solidFill>
                <a:latin typeface="Myriad Pro"/>
                <a:cs typeface="Times New Roman" pitchFamily="18" charset="0"/>
              </a:rPr>
              <a:t>name only</a:t>
            </a:r>
            <a:r>
              <a:rPr lang="en-US" sz="1800" b="1" i="1" dirty="0" smtClean="0">
                <a:solidFill>
                  <a:schemeClr val="accent2"/>
                </a:solidFill>
                <a:latin typeface="Myriad Pro"/>
                <a:cs typeface="Times New Roman" pitchFamily="18" charset="0"/>
              </a:rPr>
              <a:t>)</a:t>
            </a:r>
            <a:endParaRPr lang="en-US" sz="2400" b="1" i="1" dirty="0" smtClean="0">
              <a:solidFill>
                <a:schemeClr val="accent2"/>
              </a:solidFill>
              <a:latin typeface="Myriad Pro"/>
              <a:cs typeface="Times New Roman" pitchFamily="18" charset="0"/>
            </a:endParaRPr>
          </a:p>
          <a:p>
            <a:pPr marL="292100" indent="-292100">
              <a:spcBef>
                <a:spcPts val="800"/>
              </a:spcBef>
              <a:buClr>
                <a:srgbClr val="000000"/>
              </a:buClr>
              <a:buFont typeface="Arial" panose="020B0604020202020204" pitchFamily="34" charset="0"/>
              <a:buChar char="•"/>
            </a:pPr>
            <a:r>
              <a:rPr lang="en-US" i="1" dirty="0" smtClean="0">
                <a:solidFill>
                  <a:srgbClr val="CC3399"/>
                </a:solidFill>
                <a:latin typeface="Myriad Pro"/>
              </a:rPr>
              <a:t>I’m </a:t>
            </a:r>
            <a:r>
              <a:rPr lang="en-US" i="1" dirty="0">
                <a:solidFill>
                  <a:srgbClr val="CC3399"/>
                </a:solidFill>
                <a:latin typeface="Myriad Pro"/>
              </a:rPr>
              <a:t>a Cub/Boy Scout with Pack/Troop  </a:t>
            </a:r>
            <a:r>
              <a:rPr lang="en-US" i="1" dirty="0" smtClean="0">
                <a:solidFill>
                  <a:srgbClr val="CC3399"/>
                </a:solidFill>
                <a:latin typeface="Myriad Pro"/>
              </a:rPr>
              <a:t>______.</a:t>
            </a:r>
          </a:p>
          <a:p>
            <a:pPr marL="292100" indent="-292100">
              <a:spcBef>
                <a:spcPts val="800"/>
              </a:spcBef>
              <a:buClr>
                <a:srgbClr val="000000"/>
              </a:buClr>
              <a:buFont typeface="Arial" panose="020B0604020202020204" pitchFamily="34" charset="0"/>
              <a:buChar char="•"/>
            </a:pPr>
            <a:r>
              <a:rPr lang="en-US" i="1" dirty="0" smtClean="0">
                <a:solidFill>
                  <a:srgbClr val="00B050"/>
                </a:solidFill>
                <a:latin typeface="Myriad Pro"/>
              </a:rPr>
              <a:t>We’re </a:t>
            </a:r>
            <a:r>
              <a:rPr lang="en-US" i="1" dirty="0">
                <a:solidFill>
                  <a:srgbClr val="00B050"/>
                </a:solidFill>
                <a:latin typeface="Myriad Pro"/>
              </a:rPr>
              <a:t>selling popcorn to </a:t>
            </a:r>
            <a:r>
              <a:rPr lang="en-US" i="1" dirty="0" smtClean="0">
                <a:solidFill>
                  <a:srgbClr val="00B050"/>
                </a:solidFill>
                <a:latin typeface="Myriad Pro"/>
              </a:rPr>
              <a:t>raise </a:t>
            </a:r>
            <a:r>
              <a:rPr lang="en-US" i="1" dirty="0">
                <a:solidFill>
                  <a:srgbClr val="00B050"/>
                </a:solidFill>
                <a:latin typeface="Myriad Pro"/>
              </a:rPr>
              <a:t>money for our Pack/Troop </a:t>
            </a:r>
            <a:r>
              <a:rPr lang="en-US" i="1" dirty="0" smtClean="0">
                <a:solidFill>
                  <a:srgbClr val="00B050"/>
                </a:solidFill>
                <a:latin typeface="Myriad Pro"/>
              </a:rPr>
              <a:t>to sleep on an aircraft carrier.</a:t>
            </a:r>
          </a:p>
          <a:p>
            <a:pPr marL="292100" indent="-292100">
              <a:spcBef>
                <a:spcPts val="800"/>
              </a:spcBef>
              <a:buClr>
                <a:srgbClr val="000000"/>
              </a:buClr>
              <a:buFont typeface="Arial" panose="020B0604020202020204" pitchFamily="34" charset="0"/>
              <a:buChar char="•"/>
            </a:pPr>
            <a:r>
              <a:rPr lang="en-US" i="1" dirty="0" smtClean="0">
                <a:solidFill>
                  <a:srgbClr val="FF9933"/>
                </a:solidFill>
                <a:latin typeface="Myriad Pro"/>
              </a:rPr>
              <a:t>You </a:t>
            </a:r>
            <a:r>
              <a:rPr lang="en-US" i="1" dirty="0">
                <a:solidFill>
                  <a:srgbClr val="FF9933"/>
                </a:solidFill>
                <a:latin typeface="Myriad Pro"/>
              </a:rPr>
              <a:t>can support us by buying some of our delicious </a:t>
            </a:r>
            <a:r>
              <a:rPr lang="en-US" i="1" dirty="0" smtClean="0">
                <a:solidFill>
                  <a:srgbClr val="FF9933"/>
                </a:solidFill>
                <a:latin typeface="Myriad Pro"/>
              </a:rPr>
              <a:t>popcorn.</a:t>
            </a:r>
            <a:br>
              <a:rPr lang="en-US" i="1" dirty="0" smtClean="0">
                <a:solidFill>
                  <a:srgbClr val="FF9933"/>
                </a:solidFill>
                <a:latin typeface="Myriad Pro"/>
              </a:rPr>
            </a:br>
            <a:r>
              <a:rPr lang="en-US" sz="2000" i="1" dirty="0" smtClean="0">
                <a:solidFill>
                  <a:schemeClr val="accent2"/>
                </a:solidFill>
                <a:latin typeface="Myriad Pro"/>
              </a:rPr>
              <a:t>	(hand customer Take </a:t>
            </a:r>
            <a:r>
              <a:rPr lang="en-US" sz="2000" i="1" dirty="0">
                <a:solidFill>
                  <a:schemeClr val="accent2"/>
                </a:solidFill>
                <a:latin typeface="Myriad Pro"/>
              </a:rPr>
              <a:t>Order form and a pen</a:t>
            </a:r>
            <a:r>
              <a:rPr lang="en-US" sz="2000" i="1" dirty="0" smtClean="0">
                <a:solidFill>
                  <a:schemeClr val="accent2"/>
                </a:solidFill>
                <a:latin typeface="Myriad Pro"/>
              </a:rPr>
              <a:t>)</a:t>
            </a:r>
            <a:endParaRPr lang="en-US" sz="2000" i="1" dirty="0">
              <a:solidFill>
                <a:schemeClr val="accent2"/>
              </a:solidFill>
              <a:latin typeface="Myriad Pro"/>
            </a:endParaRPr>
          </a:p>
          <a:p>
            <a:pPr marL="292100" indent="-292100">
              <a:spcBef>
                <a:spcPts val="800"/>
              </a:spcBef>
              <a:buClr>
                <a:srgbClr val="000000"/>
              </a:buClr>
              <a:buFont typeface="Arial" panose="020B0604020202020204" pitchFamily="34" charset="0"/>
              <a:buChar char="•"/>
            </a:pPr>
            <a:r>
              <a:rPr lang="en-US" i="1" dirty="0">
                <a:solidFill>
                  <a:srgbClr val="FF0000"/>
                </a:solidFill>
                <a:latin typeface="Myriad Pro"/>
              </a:rPr>
              <a:t>Will you help me</a:t>
            </a:r>
            <a:r>
              <a:rPr lang="en-US" i="1" dirty="0" smtClean="0">
                <a:solidFill>
                  <a:srgbClr val="FF0000"/>
                </a:solidFill>
                <a:latin typeface="Myriad Pro"/>
              </a:rPr>
              <a:t>?</a:t>
            </a:r>
            <a:endParaRPr lang="en-US" i="1" dirty="0">
              <a:solidFill>
                <a:srgbClr val="FF0000"/>
              </a:solidFill>
              <a:latin typeface="Myriad Pro"/>
            </a:endParaRPr>
          </a:p>
        </p:txBody>
      </p:sp>
      <p:sp>
        <p:nvSpPr>
          <p:cNvPr id="10"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1"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3"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Kick Off</a:t>
            </a:r>
            <a:endParaRPr lang="en-US" sz="4400" u="sng" dirty="0">
              <a:solidFill>
                <a:srgbClr val="000000"/>
              </a:solidFill>
              <a:latin typeface="Myriad Pro" charset="0"/>
            </a:endParaRPr>
          </a:p>
        </p:txBody>
      </p:sp>
    </p:spTree>
    <p:extLst>
      <p:ext uri="{BB962C8B-B14F-4D97-AF65-F5344CB8AC3E}">
        <p14:creationId xmlns:p14="http://schemas.microsoft.com/office/powerpoint/2010/main" val="1160749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30">
                                            <p:txEl>
                                              <p:pRg st="0" end="0"/>
                                            </p:txEl>
                                          </p:spTgt>
                                        </p:tgtEl>
                                        <p:attrNameLst>
                                          <p:attrName>style.visibility</p:attrName>
                                        </p:attrNameLst>
                                      </p:cBhvr>
                                      <p:to>
                                        <p:strVal val="visible"/>
                                      </p:to>
                                    </p:set>
                                    <p:animEffect transition="in" filter="fade">
                                      <p:cBhvr>
                                        <p:cTn id="7" dur="500"/>
                                        <p:tgtEl>
                                          <p:spTgt spid="522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30">
                                            <p:txEl>
                                              <p:pRg st="1" end="1"/>
                                            </p:txEl>
                                          </p:spTgt>
                                        </p:tgtEl>
                                        <p:attrNameLst>
                                          <p:attrName>style.visibility</p:attrName>
                                        </p:attrNameLst>
                                      </p:cBhvr>
                                      <p:to>
                                        <p:strVal val="visible"/>
                                      </p:to>
                                    </p:set>
                                    <p:animEffect transition="in" filter="fade">
                                      <p:cBhvr>
                                        <p:cTn id="12" dur="500"/>
                                        <p:tgtEl>
                                          <p:spTgt spid="522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230">
                                            <p:txEl>
                                              <p:pRg st="2" end="2"/>
                                            </p:txEl>
                                          </p:spTgt>
                                        </p:tgtEl>
                                        <p:attrNameLst>
                                          <p:attrName>style.visibility</p:attrName>
                                        </p:attrNameLst>
                                      </p:cBhvr>
                                      <p:to>
                                        <p:strVal val="visible"/>
                                      </p:to>
                                    </p:set>
                                    <p:animEffect transition="in" filter="fade">
                                      <p:cBhvr>
                                        <p:cTn id="17" dur="500"/>
                                        <p:tgtEl>
                                          <p:spTgt spid="522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230">
                                            <p:txEl>
                                              <p:pRg st="3" end="3"/>
                                            </p:txEl>
                                          </p:spTgt>
                                        </p:tgtEl>
                                        <p:attrNameLst>
                                          <p:attrName>style.visibility</p:attrName>
                                        </p:attrNameLst>
                                      </p:cBhvr>
                                      <p:to>
                                        <p:strVal val="visible"/>
                                      </p:to>
                                    </p:set>
                                    <p:animEffect transition="in" filter="fade">
                                      <p:cBhvr>
                                        <p:cTn id="22" dur="500"/>
                                        <p:tgtEl>
                                          <p:spTgt spid="522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230">
                                            <p:txEl>
                                              <p:pRg st="4" end="4"/>
                                            </p:txEl>
                                          </p:spTgt>
                                        </p:tgtEl>
                                        <p:attrNameLst>
                                          <p:attrName>style.visibility</p:attrName>
                                        </p:attrNameLst>
                                      </p:cBhvr>
                                      <p:to>
                                        <p:strVal val="visible"/>
                                      </p:to>
                                    </p:set>
                                    <p:animEffect transition="in" filter="fade">
                                      <p:cBhvr>
                                        <p:cTn id="27" dur="500"/>
                                        <p:tgtEl>
                                          <p:spTgt spid="522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533400" y="533400"/>
            <a:ext cx="8077200" cy="5363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algn="ctr" eaLnBrk="0" hangingPunct="0"/>
            <a:r>
              <a:rPr lang="en-US" sz="4400" u="sng" dirty="0" smtClean="0">
                <a:solidFill>
                  <a:srgbClr val="FF0000"/>
                </a:solidFill>
                <a:latin typeface="Myriad Pro"/>
              </a:rPr>
              <a:t>Popcorn Pokey</a:t>
            </a:r>
            <a:endParaRPr lang="en-US" sz="4400" dirty="0">
              <a:solidFill>
                <a:srgbClr val="FF0000"/>
              </a:solidFill>
              <a:latin typeface="Myriad Pro"/>
            </a:endParaRPr>
          </a:p>
          <a:p>
            <a:pPr algn="ctr" eaLnBrk="0" hangingPunct="0">
              <a:buFontTx/>
              <a:buAutoNum type="arabicPeriod"/>
            </a:pPr>
            <a:endParaRPr lang="en-US" sz="1050" dirty="0">
              <a:latin typeface="Myriad Pro"/>
            </a:endParaRPr>
          </a:p>
          <a:p>
            <a:pPr algn="ctr"/>
            <a:r>
              <a:rPr lang="en-US" sz="2400" dirty="0" smtClean="0"/>
              <a:t>(to the tune of </a:t>
            </a:r>
            <a:r>
              <a:rPr lang="en-US" sz="2400" i="1" dirty="0" smtClean="0"/>
              <a:t>The Hokey Pokey</a:t>
            </a:r>
            <a:r>
              <a:rPr lang="en-US" sz="2400" dirty="0" smtClean="0"/>
              <a:t>)</a:t>
            </a:r>
          </a:p>
          <a:p>
            <a:pPr algn="ctr"/>
            <a:endParaRPr lang="en-US" sz="1600" dirty="0" smtClean="0"/>
          </a:p>
          <a:p>
            <a:pPr marL="1376363"/>
            <a:r>
              <a:rPr lang="en-US" sz="3200" dirty="0" smtClean="0"/>
              <a:t>You </a:t>
            </a:r>
            <a:r>
              <a:rPr lang="en-US" sz="3200" dirty="0"/>
              <a:t>put your wallet </a:t>
            </a:r>
            <a:r>
              <a:rPr lang="en-US" sz="3200" dirty="0" smtClean="0"/>
              <a:t>in.</a:t>
            </a:r>
          </a:p>
          <a:p>
            <a:pPr marL="1376363"/>
            <a:r>
              <a:rPr lang="en-US" sz="3200" dirty="0" smtClean="0"/>
              <a:t>You </a:t>
            </a:r>
            <a:r>
              <a:rPr lang="en-US" sz="3200" dirty="0"/>
              <a:t>put your wallet </a:t>
            </a:r>
            <a:r>
              <a:rPr lang="en-US" sz="3200" dirty="0" smtClean="0"/>
              <a:t>out.</a:t>
            </a:r>
            <a:endParaRPr lang="en-US" sz="3200" dirty="0"/>
          </a:p>
          <a:p>
            <a:pPr marL="1376363"/>
            <a:r>
              <a:rPr lang="en-US" sz="3200" dirty="0" smtClean="0"/>
              <a:t>You </a:t>
            </a:r>
            <a:r>
              <a:rPr lang="en-US" sz="3200" dirty="0"/>
              <a:t>put your wallet in </a:t>
            </a:r>
            <a:r>
              <a:rPr lang="en-US" sz="3200" dirty="0" smtClean="0"/>
              <a:t>and</a:t>
            </a:r>
            <a:br>
              <a:rPr lang="en-US" sz="3200" dirty="0" smtClean="0"/>
            </a:br>
            <a:r>
              <a:rPr lang="en-US" sz="3200" dirty="0" smtClean="0"/>
              <a:t>you </a:t>
            </a:r>
            <a:r>
              <a:rPr lang="en-US" sz="3200" dirty="0"/>
              <a:t>shake it all about</a:t>
            </a:r>
            <a:r>
              <a:rPr lang="en-US" sz="3200" dirty="0" smtClean="0"/>
              <a:t>.</a:t>
            </a:r>
          </a:p>
          <a:p>
            <a:pPr marL="1376363"/>
            <a:endParaRPr lang="en-US" sz="2000" dirty="0"/>
          </a:p>
          <a:p>
            <a:pPr marL="1376363"/>
            <a:r>
              <a:rPr lang="en-US" sz="3200" dirty="0" smtClean="0"/>
              <a:t>You </a:t>
            </a:r>
            <a:r>
              <a:rPr lang="en-US" sz="3200" dirty="0"/>
              <a:t>sell some scouting </a:t>
            </a:r>
            <a:r>
              <a:rPr lang="en-US" sz="3200" dirty="0" smtClean="0"/>
              <a:t>popcorn</a:t>
            </a:r>
            <a:br>
              <a:rPr lang="en-US" sz="3200" dirty="0" smtClean="0"/>
            </a:br>
            <a:r>
              <a:rPr lang="en-US" sz="3200" dirty="0" smtClean="0"/>
              <a:t>and </a:t>
            </a:r>
            <a:r>
              <a:rPr lang="en-US" sz="3200" dirty="0"/>
              <a:t>your wallet's put away.</a:t>
            </a:r>
          </a:p>
          <a:p>
            <a:pPr marL="1376363"/>
            <a:r>
              <a:rPr lang="en-US" sz="3200" dirty="0" smtClean="0"/>
              <a:t>That's </a:t>
            </a:r>
            <a:r>
              <a:rPr lang="en-US" sz="3200" dirty="0"/>
              <a:t>what it's all about!</a:t>
            </a:r>
          </a:p>
        </p:txBody>
      </p:sp>
      <p:sp>
        <p:nvSpPr>
          <p:cNvPr id="3" name="TextBox 2"/>
          <p:cNvSpPr txBox="1"/>
          <p:nvPr/>
        </p:nvSpPr>
        <p:spPr>
          <a:xfrm>
            <a:off x="76200" y="152400"/>
            <a:ext cx="8915400" cy="338554"/>
          </a:xfrm>
          <a:prstGeom prst="rect">
            <a:avLst/>
          </a:prstGeom>
          <a:noFill/>
          <a:ln>
            <a:solidFill>
              <a:schemeClr val="tx1"/>
            </a:solidFill>
          </a:ln>
        </p:spPr>
        <p:txBody>
          <a:bodyPr wrap="square" rtlCol="0">
            <a:spAutoFit/>
          </a:bodyPr>
          <a:lstStyle/>
          <a:p>
            <a:pPr algn="ctr"/>
            <a:r>
              <a:rPr lang="en-US" sz="1600" dirty="0" smtClean="0">
                <a:latin typeface="Calibri" panose="020F0502020204030204" pitchFamily="34" charset="0"/>
              </a:rPr>
              <a:t>Just a little silly song you could have your parents sing. Have them take out their wallets and do it!</a:t>
            </a:r>
            <a:endParaRPr lang="en-US" sz="1600" dirty="0">
              <a:latin typeface="Calibri" panose="020F0502020204030204" pitchFamily="34" charset="0"/>
            </a:endParaRPr>
          </a:p>
        </p:txBody>
      </p:sp>
    </p:spTree>
    <p:extLst>
      <p:ext uri="{BB962C8B-B14F-4D97-AF65-F5344CB8AC3E}">
        <p14:creationId xmlns:p14="http://schemas.microsoft.com/office/powerpoint/2010/main" val="1269958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7891" name="Rectangle 3"/>
          <p:cNvSpPr>
            <a:spLocks noChangeArrowheads="1"/>
          </p:cNvSpPr>
          <p:nvPr/>
        </p:nvSpPr>
        <p:spPr bwMode="auto">
          <a:xfrm rot="16200000">
            <a:off x="3352798" y="1066809"/>
            <a:ext cx="2438404" cy="9144000"/>
          </a:xfrm>
          <a:prstGeom prst="rect">
            <a:avLst/>
          </a:prstGeom>
          <a:gradFill rotWithShape="1">
            <a:gsLst>
              <a:gs pos="0">
                <a:srgbClr val="747474">
                  <a:alpha val="60001"/>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80000"/>
              </a:lnSpc>
              <a:buFontTx/>
              <a:buChar char="•"/>
              <a:defRPr/>
            </a:pPr>
            <a:endParaRPr lang="en-US" dirty="0">
              <a:effectLst>
                <a:outerShdw blurRad="38100" dist="38100" dir="2700000" algn="tl">
                  <a:srgbClr val="000000">
                    <a:alpha val="43137"/>
                  </a:srgbClr>
                </a:outerShdw>
              </a:effectLst>
              <a:cs typeface="+mn-cs"/>
            </a:endParaRPr>
          </a:p>
        </p:txBody>
      </p:sp>
      <p:sp>
        <p:nvSpPr>
          <p:cNvPr id="10" name="Rectangle 5"/>
          <p:cNvSpPr>
            <a:spLocks noChangeArrowheads="1"/>
          </p:cNvSpPr>
          <p:nvPr/>
        </p:nvSpPr>
        <p:spPr bwMode="auto">
          <a:xfrm>
            <a:off x="0" y="1676400"/>
            <a:ext cx="9144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6000" b="1" dirty="0" smtClean="0">
                <a:solidFill>
                  <a:srgbClr val="000000"/>
                </a:solidFill>
                <a:latin typeface="Myriad Pro" charset="0"/>
              </a:rPr>
              <a:t>Successful Sale</a:t>
            </a:r>
          </a:p>
          <a:p>
            <a:pPr algn="ctr">
              <a:defRPr/>
            </a:pPr>
            <a:r>
              <a:rPr lang="en-US" sz="6000" dirty="0" smtClean="0">
                <a:solidFill>
                  <a:srgbClr val="000000"/>
                </a:solidFill>
                <a:latin typeface="Myriad Pro" charset="0"/>
              </a:rPr>
              <a:t>#4: Momentum</a:t>
            </a:r>
            <a:endParaRPr lang="en-US" sz="4800" b="1" dirty="0">
              <a:solidFill>
                <a:srgbClr val="000000"/>
              </a:solidFill>
              <a:latin typeface="Myriad Pro" charset="0"/>
            </a:endParaRPr>
          </a:p>
        </p:txBody>
      </p:sp>
      <p:pic>
        <p:nvPicPr>
          <p:cNvPr id="11" name="Picture 6" descr="2010_TrailsEnd"/>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8600" y="304800"/>
            <a:ext cx="1504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http://upload.wikimedia.org/wikipedia/commons/2/20/Newtons_cradle_animation_new.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191000"/>
            <a:ext cx="30480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07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7491" name="Text Box 3"/>
          <p:cNvSpPr txBox="1">
            <a:spLocks noChangeArrowheads="1"/>
          </p:cNvSpPr>
          <p:nvPr/>
        </p:nvSpPr>
        <p:spPr bwMode="auto">
          <a:xfrm>
            <a:off x="0" y="750463"/>
            <a:ext cx="3124200" cy="4659737"/>
          </a:xfrm>
          <a:prstGeom prst="rect">
            <a:avLst/>
          </a:prstGeom>
          <a:solidFill>
            <a:schemeClr val="bg1"/>
          </a:solidFill>
          <a:ln>
            <a:noFill/>
          </a:ln>
          <a:effectLst/>
          <a:extLst/>
        </p:spPr>
        <p:txBody>
          <a:bodyPr wrap="square">
            <a:spAutoFit/>
          </a:bodyPr>
          <a:lstStyle>
            <a:lvl1pPr eaLnBrk="0" hangingPunct="0">
              <a:defRPr sz="2800" b="1">
                <a:solidFill>
                  <a:schemeClr val="tx1"/>
                </a:solidFill>
                <a:latin typeface="Georgia" charset="0"/>
                <a:ea typeface="ＭＳ Ｐゴシック" charset="0"/>
                <a:cs typeface="ＭＳ Ｐゴシック" charset="0"/>
              </a:defRPr>
            </a:lvl1pPr>
            <a:lvl2pPr marL="742950" indent="-285750" eaLnBrk="0" hangingPunct="0">
              <a:defRPr sz="2800" b="1">
                <a:solidFill>
                  <a:schemeClr val="tx1"/>
                </a:solidFill>
                <a:latin typeface="Georgia" charset="0"/>
                <a:ea typeface="ＭＳ Ｐゴシック" charset="0"/>
              </a:defRPr>
            </a:lvl2pPr>
            <a:lvl3pPr marL="1143000" indent="-228600" eaLnBrk="0" hangingPunct="0">
              <a:defRPr sz="2800" b="1">
                <a:solidFill>
                  <a:schemeClr val="tx1"/>
                </a:solidFill>
                <a:latin typeface="Georgia" charset="0"/>
                <a:ea typeface="ＭＳ Ｐゴシック" charset="0"/>
              </a:defRPr>
            </a:lvl3pPr>
            <a:lvl4pPr marL="1600200" indent="-228600" eaLnBrk="0" hangingPunct="0">
              <a:defRPr sz="2800" b="1">
                <a:solidFill>
                  <a:schemeClr val="tx1"/>
                </a:solidFill>
                <a:latin typeface="Georgia" charset="0"/>
                <a:ea typeface="ＭＳ Ｐゴシック" charset="0"/>
              </a:defRPr>
            </a:lvl4pPr>
            <a:lvl5pPr marL="2057400" indent="-228600" eaLnBrk="0" hangingPunct="0">
              <a:defRPr sz="2800" b="1">
                <a:solidFill>
                  <a:schemeClr val="tx1"/>
                </a:solidFill>
                <a:latin typeface="Georgia" charset="0"/>
                <a:ea typeface="ＭＳ Ｐゴシック" charset="0"/>
              </a:defRPr>
            </a:lvl5pPr>
            <a:lvl6pPr marL="2514600" indent="-228600" eaLnBrk="0" fontAlgn="base" hangingPunct="0">
              <a:spcBef>
                <a:spcPct val="0"/>
              </a:spcBef>
              <a:spcAft>
                <a:spcPct val="0"/>
              </a:spcAft>
              <a:defRPr sz="2800" b="1">
                <a:solidFill>
                  <a:schemeClr val="tx1"/>
                </a:solidFill>
                <a:latin typeface="Georgia" charset="0"/>
                <a:ea typeface="ＭＳ Ｐゴシック" charset="0"/>
              </a:defRPr>
            </a:lvl6pPr>
            <a:lvl7pPr marL="2971800" indent="-228600" eaLnBrk="0" fontAlgn="base" hangingPunct="0">
              <a:spcBef>
                <a:spcPct val="0"/>
              </a:spcBef>
              <a:spcAft>
                <a:spcPct val="0"/>
              </a:spcAft>
              <a:defRPr sz="2800" b="1">
                <a:solidFill>
                  <a:schemeClr val="tx1"/>
                </a:solidFill>
                <a:latin typeface="Georgia" charset="0"/>
                <a:ea typeface="ＭＳ Ｐゴシック" charset="0"/>
              </a:defRPr>
            </a:lvl7pPr>
            <a:lvl8pPr marL="3429000" indent="-228600" eaLnBrk="0" fontAlgn="base" hangingPunct="0">
              <a:spcBef>
                <a:spcPct val="0"/>
              </a:spcBef>
              <a:spcAft>
                <a:spcPct val="0"/>
              </a:spcAft>
              <a:defRPr sz="2800" b="1">
                <a:solidFill>
                  <a:schemeClr val="tx1"/>
                </a:solidFill>
                <a:latin typeface="Georgia" charset="0"/>
                <a:ea typeface="ＭＳ Ｐゴシック" charset="0"/>
              </a:defRPr>
            </a:lvl8pPr>
            <a:lvl9pPr marL="3886200" indent="-228600" eaLnBrk="0" fontAlgn="base" hangingPunct="0">
              <a:spcBef>
                <a:spcPct val="0"/>
              </a:spcBef>
              <a:spcAft>
                <a:spcPct val="0"/>
              </a:spcAft>
              <a:defRPr sz="2800" b="1">
                <a:solidFill>
                  <a:schemeClr val="tx1"/>
                </a:solidFill>
                <a:latin typeface="Georgia" charset="0"/>
                <a:ea typeface="ＭＳ Ｐゴシック" charset="0"/>
              </a:defRPr>
            </a:lvl9pPr>
          </a:lstStyle>
          <a:p>
            <a:pPr algn="ctr" eaLnBrk="1" hangingPunct="1">
              <a:lnSpc>
                <a:spcPct val="140000"/>
              </a:lnSpc>
            </a:pPr>
            <a:r>
              <a:rPr lang="en-US" sz="3600" dirty="0" smtClean="0">
                <a:latin typeface="Myriad Pro" charset="0"/>
              </a:rPr>
              <a:t>2014</a:t>
            </a:r>
          </a:p>
          <a:p>
            <a:pPr algn="ctr" eaLnBrk="1" hangingPunct="1">
              <a:lnSpc>
                <a:spcPct val="140000"/>
              </a:lnSpc>
            </a:pPr>
            <a:r>
              <a:rPr lang="en-US" sz="3600" dirty="0" smtClean="0">
                <a:latin typeface="Myriad Pro" charset="0"/>
              </a:rPr>
              <a:t>Atlanta </a:t>
            </a:r>
          </a:p>
          <a:p>
            <a:pPr algn="ctr" eaLnBrk="1" hangingPunct="1">
              <a:lnSpc>
                <a:spcPct val="140000"/>
              </a:lnSpc>
            </a:pPr>
            <a:r>
              <a:rPr lang="en-US" sz="3600" dirty="0" smtClean="0">
                <a:latin typeface="Myriad Pro" charset="0"/>
              </a:rPr>
              <a:t>Area</a:t>
            </a:r>
          </a:p>
          <a:p>
            <a:pPr algn="ctr" eaLnBrk="1" hangingPunct="1">
              <a:lnSpc>
                <a:spcPct val="140000"/>
              </a:lnSpc>
            </a:pPr>
            <a:r>
              <a:rPr lang="en-US" sz="3600" dirty="0" smtClean="0">
                <a:latin typeface="Myriad Pro" charset="0"/>
              </a:rPr>
              <a:t>Unit</a:t>
            </a:r>
          </a:p>
          <a:p>
            <a:pPr algn="ctr" eaLnBrk="1" hangingPunct="1">
              <a:lnSpc>
                <a:spcPct val="140000"/>
              </a:lnSpc>
            </a:pPr>
            <a:r>
              <a:rPr lang="en-US" sz="3600" dirty="0" smtClean="0">
                <a:latin typeface="Myriad Pro" charset="0"/>
              </a:rPr>
              <a:t>Trainings</a:t>
            </a:r>
          </a:p>
          <a:p>
            <a:pPr algn="ctr" eaLnBrk="1" hangingPunct="1">
              <a:lnSpc>
                <a:spcPct val="140000"/>
              </a:lnSpc>
            </a:pPr>
            <a:endParaRPr lang="en-US" sz="3200" dirty="0" smtClean="0">
              <a:latin typeface="Myriad Pro" charset="0"/>
            </a:endParaRPr>
          </a:p>
        </p:txBody>
      </p:sp>
      <p:sp>
        <p:nvSpPr>
          <p:cNvPr id="3" name="TextBox 2"/>
          <p:cNvSpPr txBox="1">
            <a:spLocks noChangeArrowheads="1"/>
          </p:cNvSpPr>
          <p:nvPr/>
        </p:nvSpPr>
        <p:spPr bwMode="auto">
          <a:xfrm>
            <a:off x="3200400" y="0"/>
            <a:ext cx="5943600" cy="6902114"/>
          </a:xfrm>
          <a:prstGeom prst="rect">
            <a:avLst/>
          </a:prstGeom>
          <a:solidFill>
            <a:schemeClr val="accent6"/>
          </a:solidFill>
          <a:ln>
            <a:noFill/>
          </a:ln>
          <a:extLst/>
        </p:spPr>
        <p:txBody>
          <a:bodyPr wrap="square">
            <a:noAutofit/>
          </a:bodyPr>
          <a:lstStyle>
            <a:lvl1pPr eaLnBrk="0" hangingPunct="0">
              <a:defRPr sz="2800" b="1">
                <a:solidFill>
                  <a:schemeClr val="tx1"/>
                </a:solidFill>
                <a:latin typeface="Georgia" charset="0"/>
                <a:ea typeface="ＭＳ Ｐゴシック" charset="0"/>
                <a:cs typeface="ＭＳ Ｐゴシック" charset="0"/>
              </a:defRPr>
            </a:lvl1pPr>
            <a:lvl2pPr marL="742950" indent="-285750" eaLnBrk="0" hangingPunct="0">
              <a:defRPr sz="2800" b="1">
                <a:solidFill>
                  <a:schemeClr val="tx1"/>
                </a:solidFill>
                <a:latin typeface="Georgia" charset="0"/>
                <a:ea typeface="ＭＳ Ｐゴシック" charset="0"/>
              </a:defRPr>
            </a:lvl2pPr>
            <a:lvl3pPr marL="1143000" indent="-228600" eaLnBrk="0" hangingPunct="0">
              <a:defRPr sz="2800" b="1">
                <a:solidFill>
                  <a:schemeClr val="tx1"/>
                </a:solidFill>
                <a:latin typeface="Georgia" charset="0"/>
                <a:ea typeface="ＭＳ Ｐゴシック" charset="0"/>
              </a:defRPr>
            </a:lvl3pPr>
            <a:lvl4pPr marL="1600200" indent="-228600" eaLnBrk="0" hangingPunct="0">
              <a:defRPr sz="2800" b="1">
                <a:solidFill>
                  <a:schemeClr val="tx1"/>
                </a:solidFill>
                <a:latin typeface="Georgia" charset="0"/>
                <a:ea typeface="ＭＳ Ｐゴシック" charset="0"/>
              </a:defRPr>
            </a:lvl4pPr>
            <a:lvl5pPr marL="2057400" indent="-228600" eaLnBrk="0" hangingPunct="0">
              <a:defRPr sz="2800" b="1">
                <a:solidFill>
                  <a:schemeClr val="tx1"/>
                </a:solidFill>
                <a:latin typeface="Georgia" charset="0"/>
                <a:ea typeface="ＭＳ Ｐゴシック" charset="0"/>
              </a:defRPr>
            </a:lvl5pPr>
            <a:lvl6pPr marL="2514600" indent="-228600" eaLnBrk="0" fontAlgn="base" hangingPunct="0">
              <a:spcBef>
                <a:spcPct val="0"/>
              </a:spcBef>
              <a:spcAft>
                <a:spcPct val="0"/>
              </a:spcAft>
              <a:defRPr sz="2800" b="1">
                <a:solidFill>
                  <a:schemeClr val="tx1"/>
                </a:solidFill>
                <a:latin typeface="Georgia" charset="0"/>
                <a:ea typeface="ＭＳ Ｐゴシック" charset="0"/>
              </a:defRPr>
            </a:lvl6pPr>
            <a:lvl7pPr marL="2971800" indent="-228600" eaLnBrk="0" fontAlgn="base" hangingPunct="0">
              <a:spcBef>
                <a:spcPct val="0"/>
              </a:spcBef>
              <a:spcAft>
                <a:spcPct val="0"/>
              </a:spcAft>
              <a:defRPr sz="2800" b="1">
                <a:solidFill>
                  <a:schemeClr val="tx1"/>
                </a:solidFill>
                <a:latin typeface="Georgia" charset="0"/>
                <a:ea typeface="ＭＳ Ｐゴシック" charset="0"/>
              </a:defRPr>
            </a:lvl7pPr>
            <a:lvl8pPr marL="3429000" indent="-228600" eaLnBrk="0" fontAlgn="base" hangingPunct="0">
              <a:spcBef>
                <a:spcPct val="0"/>
              </a:spcBef>
              <a:spcAft>
                <a:spcPct val="0"/>
              </a:spcAft>
              <a:defRPr sz="2800" b="1">
                <a:solidFill>
                  <a:schemeClr val="tx1"/>
                </a:solidFill>
                <a:latin typeface="Georgia" charset="0"/>
                <a:ea typeface="ＭＳ Ｐゴシック" charset="0"/>
              </a:defRPr>
            </a:lvl8pPr>
            <a:lvl9pPr marL="3886200" indent="-228600" eaLnBrk="0" fontAlgn="base" hangingPunct="0">
              <a:spcBef>
                <a:spcPct val="0"/>
              </a:spcBef>
              <a:spcAft>
                <a:spcPct val="0"/>
              </a:spcAft>
              <a:defRPr sz="2800" b="1">
                <a:solidFill>
                  <a:schemeClr val="tx1"/>
                </a:solidFill>
                <a:latin typeface="Georgia" charset="0"/>
                <a:ea typeface="ＭＳ Ｐゴシック" charset="0"/>
              </a:defRPr>
            </a:lvl9pPr>
          </a:lstStyle>
          <a:p>
            <a:pPr marL="749300" indent="-292100" eaLnBrk="1" hangingPunct="1"/>
            <a:endParaRPr lang="en-US" dirty="0" smtClean="0">
              <a:latin typeface="Myriad Pro" charset="0"/>
            </a:endParaRPr>
          </a:p>
          <a:p>
            <a:pPr marL="749300" indent="-292100" eaLnBrk="1" hangingPunct="1"/>
            <a:endParaRPr lang="en-US" dirty="0">
              <a:latin typeface="Myriad Pro" charset="0"/>
            </a:endParaRPr>
          </a:p>
          <a:p>
            <a:pPr marL="749300" indent="-292100" eaLnBrk="1" hangingPunct="1"/>
            <a:endParaRPr lang="en-US" dirty="0" smtClean="0">
              <a:solidFill>
                <a:schemeClr val="bg1"/>
              </a:solidFill>
              <a:latin typeface="Myriad Pro" charset="0"/>
            </a:endParaRPr>
          </a:p>
          <a:p>
            <a:pPr marL="749300" indent="-292100" eaLnBrk="1" hangingPunct="1">
              <a:buFont typeface="Arial" panose="020B0604020202020204" pitchFamily="34" charset="0"/>
              <a:buChar char="•"/>
            </a:pPr>
            <a:r>
              <a:rPr lang="en-US" sz="3200" dirty="0" smtClean="0">
                <a:solidFill>
                  <a:schemeClr val="bg1"/>
                </a:solidFill>
                <a:latin typeface="Myriad Pro" charset="0"/>
              </a:rPr>
              <a:t>Tips on Selling Methods</a:t>
            </a:r>
          </a:p>
          <a:p>
            <a:pPr marL="749300" indent="-292100" eaLnBrk="1" hangingPunct="1">
              <a:buFont typeface="Arial" panose="020B0604020202020204" pitchFamily="34" charset="0"/>
              <a:buChar char="•"/>
            </a:pPr>
            <a:endParaRPr lang="en-US" sz="3200" dirty="0" smtClean="0">
              <a:solidFill>
                <a:schemeClr val="bg1"/>
              </a:solidFill>
              <a:latin typeface="Myriad Pro" charset="0"/>
            </a:endParaRPr>
          </a:p>
          <a:p>
            <a:pPr marL="749300" indent="-292100" eaLnBrk="1" hangingPunct="1">
              <a:buFont typeface="Arial" panose="020B0604020202020204" pitchFamily="34" charset="0"/>
              <a:buChar char="•"/>
            </a:pPr>
            <a:r>
              <a:rPr lang="en-US" sz="3200" dirty="0" smtClean="0">
                <a:solidFill>
                  <a:schemeClr val="bg1"/>
                </a:solidFill>
                <a:latin typeface="Myriad Pro" charset="0"/>
              </a:rPr>
              <a:t>4 Keys to Success</a:t>
            </a:r>
          </a:p>
          <a:p>
            <a:pPr marL="749300" indent="-292100" eaLnBrk="1" hangingPunct="1">
              <a:buFont typeface="Arial" panose="020B0604020202020204" pitchFamily="34" charset="0"/>
              <a:buChar char="•"/>
            </a:pPr>
            <a:endParaRPr lang="en-US" sz="3200" dirty="0">
              <a:solidFill>
                <a:schemeClr val="bg1"/>
              </a:solidFill>
              <a:latin typeface="Myriad Pro" charset="0"/>
            </a:endParaRPr>
          </a:p>
          <a:p>
            <a:pPr marL="749300" indent="-292100" eaLnBrk="1" hangingPunct="1">
              <a:buFont typeface="Arial" panose="020B0604020202020204" pitchFamily="34" charset="0"/>
              <a:buChar char="•"/>
            </a:pPr>
            <a:r>
              <a:rPr lang="en-US" sz="3200" dirty="0" smtClean="0">
                <a:solidFill>
                  <a:schemeClr val="bg1"/>
                </a:solidFill>
                <a:latin typeface="Myriad Pro" charset="0"/>
              </a:rPr>
              <a:t>Recruiting team members</a:t>
            </a:r>
          </a:p>
          <a:p>
            <a:pPr marL="749300" indent="-292100" eaLnBrk="1" hangingPunct="1">
              <a:buFont typeface="Arial" panose="020B0604020202020204" pitchFamily="34" charset="0"/>
              <a:buChar char="•"/>
            </a:pPr>
            <a:endParaRPr lang="en-US" sz="3200" dirty="0">
              <a:solidFill>
                <a:schemeClr val="bg1"/>
              </a:solidFill>
              <a:latin typeface="Myriad Pro" charset="0"/>
            </a:endParaRPr>
          </a:p>
          <a:p>
            <a:pPr marL="749300" indent="-292100" eaLnBrk="1" hangingPunct="1">
              <a:buFont typeface="Arial" panose="020B0604020202020204" pitchFamily="34" charset="0"/>
              <a:buChar char="•"/>
            </a:pPr>
            <a:r>
              <a:rPr lang="en-US" sz="3200" dirty="0" smtClean="0">
                <a:solidFill>
                  <a:schemeClr val="bg1"/>
                </a:solidFill>
                <a:latin typeface="Myriad Pro" charset="0"/>
              </a:rPr>
              <a:t>N</a:t>
            </a:r>
            <a:r>
              <a:rPr lang="en-US" dirty="0" smtClean="0">
                <a:solidFill>
                  <a:schemeClr val="bg1"/>
                </a:solidFill>
                <a:latin typeface="Myriad Pro" charset="0"/>
              </a:rPr>
              <a:t>ew for 2014</a:t>
            </a:r>
            <a:endParaRPr lang="en-US" dirty="0">
              <a:latin typeface="Myriad Pro" charset="0"/>
            </a:endParaRPr>
          </a:p>
        </p:txBody>
      </p:sp>
      <p:pic>
        <p:nvPicPr>
          <p:cNvPr id="5124" name="Picture 4" descr="https://encrypted-tbn1.gstatic.com/images?q=tbn:ANd9GcQ7rT65_oXumh3VGwyONvj5barifaJv1Q_Mu2N00Uc9k20Xv4m0IzSv3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8006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016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04800" y="533400"/>
            <a:ext cx="8534400" cy="339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algn="ctr" eaLnBrk="0" hangingPunct="0"/>
            <a:r>
              <a:rPr lang="en-US" sz="4400" u="sng" dirty="0" smtClean="0">
                <a:solidFill>
                  <a:srgbClr val="FF0000"/>
                </a:solidFill>
                <a:latin typeface="Myriad Pro"/>
              </a:rPr>
              <a:t>Momentum: </a:t>
            </a:r>
            <a:endParaRPr lang="en-US" sz="4400" dirty="0">
              <a:solidFill>
                <a:srgbClr val="FF0000"/>
              </a:solidFill>
              <a:latin typeface="Myriad Pro"/>
            </a:endParaRPr>
          </a:p>
          <a:p>
            <a:pPr algn="ctr" eaLnBrk="0" hangingPunct="0">
              <a:buFontTx/>
              <a:buAutoNum type="arabicPeriod"/>
            </a:pPr>
            <a:endParaRPr lang="en-US" sz="1050" dirty="0">
              <a:latin typeface="Myriad Pro"/>
            </a:endParaRPr>
          </a:p>
          <a:p>
            <a:r>
              <a:rPr lang="en-US" sz="3200" i="1" dirty="0" smtClean="0">
                <a:solidFill>
                  <a:srgbClr val="000000"/>
                </a:solidFill>
                <a:latin typeface="Verdana" panose="020B0604030504040204" pitchFamily="34" charset="0"/>
              </a:rPr>
              <a:t>noun</a:t>
            </a:r>
            <a:r>
              <a:rPr lang="en-US" sz="3200" b="0" dirty="0" smtClean="0">
                <a:solidFill>
                  <a:srgbClr val="000000"/>
                </a:solidFill>
                <a:latin typeface="Verdana" panose="020B0604030504040204" pitchFamily="34" charset="0"/>
              </a:rPr>
              <a:t>: </a:t>
            </a:r>
            <a:r>
              <a:rPr lang="en-US" sz="3200" b="0" baseline="30000" dirty="0" smtClean="0">
                <a:solidFill>
                  <a:srgbClr val="000000"/>
                </a:solidFill>
                <a:latin typeface="Verdana" panose="020B0604030504040204" pitchFamily="34" charset="0"/>
              </a:rPr>
              <a:t>2</a:t>
            </a:r>
            <a:r>
              <a:rPr lang="en-US" sz="3200" b="0" dirty="0" smtClean="0">
                <a:solidFill>
                  <a:srgbClr val="000000"/>
                </a:solidFill>
                <a:latin typeface="Verdana" panose="020B0604030504040204" pitchFamily="34" charset="0"/>
              </a:rPr>
              <a:t>the </a:t>
            </a:r>
            <a:r>
              <a:rPr lang="en-US" sz="3200" b="0" dirty="0">
                <a:solidFill>
                  <a:srgbClr val="000000"/>
                </a:solidFill>
                <a:latin typeface="Verdana" panose="020B0604030504040204" pitchFamily="34" charset="0"/>
              </a:rPr>
              <a:t>strength or force that allows something to continue or to grow stronger or faster as time </a:t>
            </a:r>
            <a:r>
              <a:rPr lang="en-US" sz="3200" b="0" dirty="0" smtClean="0">
                <a:solidFill>
                  <a:srgbClr val="000000"/>
                </a:solidFill>
                <a:latin typeface="Verdana" panose="020B0604030504040204" pitchFamily="34" charset="0"/>
              </a:rPr>
              <a:t>passes</a:t>
            </a:r>
          </a:p>
          <a:p>
            <a:endParaRPr lang="en-US" sz="3200" b="0" dirty="0" smtClean="0">
              <a:solidFill>
                <a:srgbClr val="000000"/>
              </a:solidFill>
              <a:latin typeface="Verdana" panose="020B0604030504040204" pitchFamily="34" charset="0"/>
            </a:endParaRPr>
          </a:p>
          <a:p>
            <a:pPr algn="ctr"/>
            <a:r>
              <a:rPr lang="en-US" sz="3200" dirty="0" smtClean="0">
                <a:solidFill>
                  <a:srgbClr val="000000"/>
                </a:solidFill>
                <a:latin typeface="Verdana" panose="020B0604030504040204" pitchFamily="34" charset="0"/>
              </a:rPr>
              <a:t>Goal + Kickoff + You = Momentum</a:t>
            </a:r>
            <a:endParaRPr lang="en-US" sz="3200" dirty="0"/>
          </a:p>
        </p:txBody>
      </p:sp>
      <p:pic>
        <p:nvPicPr>
          <p:cNvPr id="7170" name="Picture 2" descr="http://www.reactiongifs.us/wp-content/uploads/2013/09/popcorn_seinfel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648200"/>
            <a:ext cx="2740025" cy="20550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5181600"/>
            <a:ext cx="2590800" cy="1077218"/>
          </a:xfrm>
          <a:prstGeom prst="rect">
            <a:avLst/>
          </a:prstGeom>
          <a:noFill/>
          <a:ln>
            <a:solidFill>
              <a:schemeClr val="tx1"/>
            </a:solidFill>
          </a:ln>
        </p:spPr>
        <p:txBody>
          <a:bodyPr wrap="square" rtlCol="0">
            <a:spAutoFit/>
          </a:bodyPr>
          <a:lstStyle/>
          <a:p>
            <a:pPr algn="ctr"/>
            <a:r>
              <a:rPr lang="en-US" sz="1600" dirty="0" smtClean="0">
                <a:latin typeface="Calibri" panose="020F0502020204030204" pitchFamily="34" charset="0"/>
              </a:rPr>
              <a:t>If you run this slide, animated GIF George has momentum and can’t stop eating popcorn.</a:t>
            </a:r>
            <a:endParaRPr lang="en-US" sz="1600" dirty="0">
              <a:latin typeface="Calibri" panose="020F0502020204030204" pitchFamily="34" charset="0"/>
            </a:endParaRPr>
          </a:p>
        </p:txBody>
      </p:sp>
    </p:spTree>
    <p:extLst>
      <p:ext uri="{BB962C8B-B14F-4D97-AF65-F5344CB8AC3E}">
        <p14:creationId xmlns:p14="http://schemas.microsoft.com/office/powerpoint/2010/main" val="3159907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04800" y="533400"/>
            <a:ext cx="8534400" cy="5855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algn="ctr" eaLnBrk="0" hangingPunct="0"/>
            <a:r>
              <a:rPr lang="en-US" sz="4400" u="sng" dirty="0" smtClean="0">
                <a:solidFill>
                  <a:srgbClr val="FF0000"/>
                </a:solidFill>
                <a:latin typeface="Myriad Pro"/>
              </a:rPr>
              <a:t>Momentum: </a:t>
            </a:r>
            <a:endParaRPr lang="en-US" sz="4400" dirty="0">
              <a:solidFill>
                <a:srgbClr val="FF0000"/>
              </a:solidFill>
              <a:latin typeface="Myriad Pro"/>
            </a:endParaRPr>
          </a:p>
          <a:p>
            <a:pPr algn="ctr" eaLnBrk="0" hangingPunct="0">
              <a:buFontTx/>
              <a:buAutoNum type="arabicPeriod"/>
            </a:pPr>
            <a:endParaRPr lang="en-US" sz="1050" dirty="0">
              <a:latin typeface="Myriad Pro"/>
            </a:endParaRPr>
          </a:p>
          <a:p>
            <a:endParaRPr lang="en-US" sz="3200" dirty="0" smtClean="0">
              <a:solidFill>
                <a:srgbClr val="000000"/>
              </a:solidFill>
              <a:latin typeface="Verdana" panose="020B0604030504040204" pitchFamily="34" charset="0"/>
            </a:endParaRPr>
          </a:p>
          <a:p>
            <a:r>
              <a:rPr lang="en-US" sz="3200" dirty="0" smtClean="0">
                <a:solidFill>
                  <a:srgbClr val="000000"/>
                </a:solidFill>
                <a:latin typeface="Verdana" panose="020B0604030504040204" pitchFamily="34" charset="0"/>
              </a:rPr>
              <a:t>So it will be up to you to keep the momentum going.</a:t>
            </a:r>
          </a:p>
          <a:p>
            <a:r>
              <a:rPr lang="en-US" sz="3200" dirty="0" smtClean="0">
                <a:solidFill>
                  <a:srgbClr val="000000"/>
                </a:solidFill>
                <a:latin typeface="Verdana" panose="020B0604030504040204" pitchFamily="34" charset="0"/>
              </a:rPr>
              <a:t>If you just have a kick-off or hand out the sales packets and don’t do anything else, Scouts will give up. Keep the ball moving. Be Germany in the World Cup and not Brazil! </a:t>
            </a:r>
            <a:r>
              <a:rPr lang="en-US" sz="3200" dirty="0" smtClean="0">
                <a:solidFill>
                  <a:srgbClr val="000000"/>
                </a:solidFill>
                <a:latin typeface="Verdana" panose="020B0604030504040204" pitchFamily="34" charset="0"/>
                <a:sym typeface="Wingdings" panose="05000000000000000000" pitchFamily="2" charset="2"/>
              </a:rPr>
              <a:t></a:t>
            </a:r>
          </a:p>
          <a:p>
            <a:r>
              <a:rPr lang="en-US" sz="3200" dirty="0" smtClean="0">
                <a:solidFill>
                  <a:srgbClr val="000000"/>
                </a:solidFill>
                <a:latin typeface="Verdana" panose="020B0604030504040204" pitchFamily="34" charset="0"/>
                <a:sym typeface="Wingdings" panose="05000000000000000000" pitchFamily="2" charset="2"/>
              </a:rPr>
              <a:t>The following will help keep momentum.</a:t>
            </a:r>
            <a:endParaRPr lang="en-US" sz="3200" dirty="0"/>
          </a:p>
        </p:txBody>
      </p:sp>
    </p:spTree>
    <p:extLst>
      <p:ext uri="{BB962C8B-B14F-4D97-AF65-F5344CB8AC3E}">
        <p14:creationId xmlns:p14="http://schemas.microsoft.com/office/powerpoint/2010/main" val="3750451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Text Box 5"/>
          <p:cNvSpPr txBox="1">
            <a:spLocks noChangeArrowheads="1"/>
          </p:cNvSpPr>
          <p:nvPr/>
        </p:nvSpPr>
        <p:spPr bwMode="auto">
          <a:xfrm>
            <a:off x="304800" y="1066800"/>
            <a:ext cx="8305800" cy="4093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eaLnBrk="0" hangingPunct="0">
              <a:buFont typeface="Arial" panose="020B0604020202020204" pitchFamily="34" charset="0"/>
              <a:buChar char="•"/>
            </a:pPr>
            <a:r>
              <a:rPr lang="en-US" sz="3200" dirty="0" smtClean="0">
                <a:latin typeface="Myriad Pro"/>
              </a:rPr>
              <a:t>Try and track weekly updates:</a:t>
            </a:r>
            <a:br>
              <a:rPr lang="en-US" sz="3200" dirty="0" smtClean="0">
                <a:latin typeface="Myriad Pro"/>
              </a:rPr>
            </a:br>
            <a:r>
              <a:rPr lang="en-US" sz="3200" dirty="0" smtClean="0">
                <a:latin typeface="Myriad Pro"/>
              </a:rPr>
              <a:t>Den Parent, Scouts bring in sales sheet, etc. Have a weekly incentive</a:t>
            </a:r>
            <a:r>
              <a:rPr lang="en-US" sz="3200" dirty="0">
                <a:latin typeface="Myriad Pro"/>
              </a:rPr>
              <a:t> </a:t>
            </a:r>
            <a:r>
              <a:rPr lang="en-US" sz="3200" dirty="0" smtClean="0">
                <a:latin typeface="Myriad Pro"/>
              </a:rPr>
              <a:t>or competition</a:t>
            </a:r>
          </a:p>
          <a:p>
            <a:pPr eaLnBrk="0" hangingPunct="0">
              <a:buFont typeface="Arial" panose="020B0604020202020204" pitchFamily="34" charset="0"/>
              <a:buChar char="•"/>
            </a:pPr>
            <a:endParaRPr lang="en-US" sz="1800" dirty="0">
              <a:latin typeface="Myriad Pro"/>
            </a:endParaRPr>
          </a:p>
          <a:p>
            <a:pPr eaLnBrk="0" hangingPunct="0">
              <a:buFont typeface="Arial" panose="020B0604020202020204" pitchFamily="34" charset="0"/>
              <a:buChar char="•"/>
            </a:pPr>
            <a:r>
              <a:rPr lang="en-US" sz="3200" dirty="0" smtClean="0">
                <a:latin typeface="Myriad Pro"/>
              </a:rPr>
              <a:t>Create weekly email updates to families. Especially incentive reminders.</a:t>
            </a:r>
          </a:p>
          <a:p>
            <a:pPr eaLnBrk="0" hangingPunct="0">
              <a:buFont typeface="Arial" panose="020B0604020202020204" pitchFamily="34" charset="0"/>
              <a:buChar char="•"/>
            </a:pPr>
            <a:endParaRPr lang="en-US" sz="1800" dirty="0" smtClean="0">
              <a:latin typeface="Myriad Pro"/>
            </a:endParaRPr>
          </a:p>
          <a:p>
            <a:pPr eaLnBrk="0" hangingPunct="0">
              <a:buFont typeface="Arial" panose="020B0604020202020204" pitchFamily="34" charset="0"/>
              <a:buChar char="•"/>
            </a:pPr>
            <a:r>
              <a:rPr lang="en-US" sz="3200" dirty="0" smtClean="0">
                <a:latin typeface="Myriad Pro"/>
              </a:rPr>
              <a:t>Create a friendly, competitive atmosphere</a:t>
            </a:r>
            <a:endParaRPr lang="en-US" dirty="0" smtClean="0">
              <a:latin typeface="Myriad Pro"/>
            </a:endParaRPr>
          </a:p>
        </p:txBody>
      </p:sp>
      <p:sp>
        <p:nvSpPr>
          <p:cNvPr id="5"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6"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7"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Momentum Ideas</a:t>
            </a:r>
            <a:endParaRPr lang="en-US" sz="4400" u="sng" dirty="0">
              <a:solidFill>
                <a:srgbClr val="000000"/>
              </a:solidFill>
              <a:latin typeface="Myriad Pro" charset="0"/>
            </a:endParaRPr>
          </a:p>
        </p:txBody>
      </p:sp>
    </p:spTree>
    <p:extLst>
      <p:ext uri="{BB962C8B-B14F-4D97-AF65-F5344CB8AC3E}">
        <p14:creationId xmlns:p14="http://schemas.microsoft.com/office/powerpoint/2010/main" val="3319120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2"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9" name="Content Placeholder 2"/>
          <p:cNvSpPr txBox="1">
            <a:spLocks/>
          </p:cNvSpPr>
          <p:nvPr/>
        </p:nvSpPr>
        <p:spPr bwMode="auto">
          <a:xfrm>
            <a:off x="381000" y="1399377"/>
            <a:ext cx="8458200" cy="500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457200" lvl="1" indent="-342900">
              <a:buSzPct val="100000"/>
              <a:buFont typeface="Arial"/>
              <a:buChar char="•"/>
            </a:pPr>
            <a:r>
              <a:rPr lang="en-US" sz="3200" dirty="0" smtClean="0">
                <a:solidFill>
                  <a:srgbClr val="000000"/>
                </a:solidFill>
                <a:latin typeface="Myriad Pro"/>
                <a:cs typeface="Myriad Pro"/>
              </a:rPr>
              <a:t>Have UNIT and SCOUT sales goals from Ideal Year of Scouting Budget</a:t>
            </a:r>
            <a:endParaRPr lang="en-US" sz="3200" b="0" dirty="0" smtClean="0">
              <a:solidFill>
                <a:srgbClr val="000000"/>
              </a:solidFill>
              <a:latin typeface="Myriad Pro"/>
              <a:cs typeface="Myriad Pro"/>
            </a:endParaRPr>
          </a:p>
          <a:p>
            <a:pPr marL="457200" lvl="1" indent="-342900">
              <a:buSzPct val="100000"/>
              <a:buFont typeface="Arial"/>
              <a:buChar char="•"/>
            </a:pPr>
            <a:r>
              <a:rPr lang="en-US" sz="3200" dirty="0" smtClean="0">
                <a:solidFill>
                  <a:srgbClr val="000000"/>
                </a:solidFill>
                <a:latin typeface="Myriad Pro"/>
                <a:cs typeface="Myriad Pro"/>
              </a:rPr>
              <a:t>Have a great kick-offs with value to families</a:t>
            </a:r>
          </a:p>
          <a:p>
            <a:pPr marL="457200" lvl="1" indent="-342900">
              <a:buSzPct val="100000"/>
              <a:buFont typeface="Arial"/>
              <a:buChar char="•"/>
            </a:pPr>
            <a:r>
              <a:rPr lang="en-US" sz="3200" dirty="0" smtClean="0">
                <a:solidFill>
                  <a:srgbClr val="000000"/>
                </a:solidFill>
                <a:latin typeface="Myriad Pro"/>
                <a:cs typeface="Myriad Pro"/>
              </a:rPr>
              <a:t>Have lots of unit incentives</a:t>
            </a:r>
          </a:p>
          <a:p>
            <a:pPr marL="457200" lvl="1" indent="-342900">
              <a:buSzPct val="100000"/>
              <a:buFont typeface="Arial"/>
              <a:buChar char="•"/>
            </a:pPr>
            <a:r>
              <a:rPr lang="en-US" sz="3200" dirty="0" smtClean="0">
                <a:solidFill>
                  <a:srgbClr val="000000"/>
                </a:solidFill>
                <a:latin typeface="Myriad Pro"/>
                <a:cs typeface="Myriad Pro"/>
              </a:rPr>
              <a:t>Keep momentum and communication going.</a:t>
            </a:r>
          </a:p>
          <a:p>
            <a:pPr marL="457200" lvl="1" indent="-342900">
              <a:buSzPct val="100000"/>
              <a:buFont typeface="Arial"/>
              <a:buChar char="•"/>
            </a:pPr>
            <a:r>
              <a:rPr lang="en-US" sz="3200" dirty="0" smtClean="0">
                <a:solidFill>
                  <a:srgbClr val="000000"/>
                </a:solidFill>
                <a:latin typeface="Myriad Pro"/>
                <a:cs typeface="Myriad Pro"/>
              </a:rPr>
              <a:t>Stay positive and energetic.</a:t>
            </a:r>
          </a:p>
        </p:txBody>
      </p:sp>
      <p:sp>
        <p:nvSpPr>
          <p:cNvPr id="13"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Successful Sale Recap</a:t>
            </a:r>
            <a:endParaRPr lang="en-US" sz="4400" u="sng" dirty="0">
              <a:solidFill>
                <a:srgbClr val="000000"/>
              </a:solidFill>
              <a:latin typeface="Myriad Pro" charset="0"/>
            </a:endParaRPr>
          </a:p>
        </p:txBody>
      </p:sp>
    </p:spTree>
    <p:extLst>
      <p:ext uri="{BB962C8B-B14F-4D97-AF65-F5344CB8AC3E}">
        <p14:creationId xmlns:p14="http://schemas.microsoft.com/office/powerpoint/2010/main" val="751103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2"/>
          <p:cNvGrpSpPr>
            <a:grpSpLocks/>
          </p:cNvGrpSpPr>
          <p:nvPr/>
        </p:nvGrpSpPr>
        <p:grpSpPr bwMode="auto">
          <a:xfrm>
            <a:off x="0" y="4419607"/>
            <a:ext cx="9144000" cy="2438404"/>
            <a:chOff x="0" y="2784"/>
            <a:chExt cx="5760" cy="1536"/>
          </a:xfrm>
        </p:grpSpPr>
        <p:sp>
          <p:nvSpPr>
            <p:cNvPr id="5797891" name="Rectangle 3"/>
            <p:cNvSpPr>
              <a:spLocks noChangeArrowheads="1"/>
            </p:cNvSpPr>
            <p:nvPr/>
          </p:nvSpPr>
          <p:spPr bwMode="auto">
            <a:xfrm rot="16200000">
              <a:off x="2112" y="672"/>
              <a:ext cx="1536" cy="5760"/>
            </a:xfrm>
            <a:prstGeom prst="rect">
              <a:avLst/>
            </a:prstGeom>
            <a:gradFill rotWithShape="1">
              <a:gsLst>
                <a:gs pos="0">
                  <a:srgbClr val="747474">
                    <a:alpha val="60001"/>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80000"/>
                </a:lnSpc>
                <a:buFontTx/>
                <a:buChar char="•"/>
                <a:defRPr/>
              </a:pPr>
              <a:endParaRPr lang="en-US" dirty="0">
                <a:effectLst>
                  <a:outerShdw blurRad="38100" dist="38100" dir="2700000" algn="tl">
                    <a:srgbClr val="000000">
                      <a:alpha val="43137"/>
                    </a:srgbClr>
                  </a:outerShdw>
                </a:effectLst>
                <a:cs typeface="+mn-cs"/>
              </a:endParaRPr>
            </a:p>
          </p:txBody>
        </p:sp>
        <p:sp>
          <p:nvSpPr>
            <p:cNvPr id="5797892" name="Text Box 4"/>
            <p:cNvSpPr txBox="1">
              <a:spLocks noChangeArrowheads="1"/>
            </p:cNvSpPr>
            <p:nvPr/>
          </p:nvSpPr>
          <p:spPr bwMode="auto">
            <a:xfrm>
              <a:off x="1872" y="3840"/>
              <a:ext cx="201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Georgia" charset="0"/>
                  <a:ea typeface="ＭＳ Ｐゴシック" charset="0"/>
                  <a:cs typeface="ＭＳ Ｐゴシック" charset="0"/>
                </a:defRPr>
              </a:lvl1pPr>
              <a:lvl2pPr marL="742950" indent="-285750" eaLnBrk="0" hangingPunct="0">
                <a:defRPr sz="2800" b="1">
                  <a:solidFill>
                    <a:schemeClr val="tx1"/>
                  </a:solidFill>
                  <a:latin typeface="Georgia" charset="0"/>
                  <a:ea typeface="ＭＳ Ｐゴシック" charset="0"/>
                </a:defRPr>
              </a:lvl2pPr>
              <a:lvl3pPr marL="1143000" indent="-228600" eaLnBrk="0" hangingPunct="0">
                <a:defRPr sz="2800" b="1">
                  <a:solidFill>
                    <a:schemeClr val="tx1"/>
                  </a:solidFill>
                  <a:latin typeface="Georgia" charset="0"/>
                  <a:ea typeface="ＭＳ Ｐゴシック" charset="0"/>
                </a:defRPr>
              </a:lvl3pPr>
              <a:lvl4pPr marL="1600200" indent="-228600" eaLnBrk="0" hangingPunct="0">
                <a:defRPr sz="2800" b="1">
                  <a:solidFill>
                    <a:schemeClr val="tx1"/>
                  </a:solidFill>
                  <a:latin typeface="Georgia" charset="0"/>
                  <a:ea typeface="ＭＳ Ｐゴシック" charset="0"/>
                </a:defRPr>
              </a:lvl4pPr>
              <a:lvl5pPr marL="2057400" indent="-228600" eaLnBrk="0" hangingPunct="0">
                <a:defRPr sz="2800" b="1">
                  <a:solidFill>
                    <a:schemeClr val="tx1"/>
                  </a:solidFill>
                  <a:latin typeface="Georgia" charset="0"/>
                  <a:ea typeface="ＭＳ Ｐゴシック" charset="0"/>
                </a:defRPr>
              </a:lvl5pPr>
              <a:lvl6pPr marL="25146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718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290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8862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algn="ctr" eaLnBrk="1" hangingPunct="1">
                <a:spcBef>
                  <a:spcPct val="50000"/>
                </a:spcBef>
                <a:defRPr/>
              </a:pPr>
              <a:r>
                <a:rPr lang="en-US" sz="1200" b="0" dirty="0">
                  <a:latin typeface="Myriad Pro" charset="0"/>
                </a:rPr>
                <a:t>©</a:t>
              </a:r>
              <a:r>
                <a:rPr lang="en-US" sz="1200" b="0" dirty="0" smtClean="0">
                  <a:latin typeface="Myriad Pro" charset="0"/>
                </a:rPr>
                <a:t>2014 Trail</a:t>
              </a:r>
              <a:r>
                <a:rPr lang="en-US" sz="1200" b="0" dirty="0" smtClean="0">
                  <a:latin typeface="Myriad Pro"/>
                </a:rPr>
                <a:t>’s</a:t>
              </a:r>
              <a:r>
                <a:rPr lang="en-US" altLang="ja-JP" sz="1200" b="0" dirty="0" smtClean="0">
                  <a:latin typeface="Myriad Pro" charset="0"/>
                </a:rPr>
                <a:t> </a:t>
              </a:r>
              <a:r>
                <a:rPr lang="en-US" altLang="ja-JP" sz="1200" b="0" dirty="0">
                  <a:latin typeface="Myriad Pro" charset="0"/>
                </a:rPr>
                <a:t>End®. All rights reserved.</a:t>
              </a:r>
              <a:endParaRPr lang="en-US" sz="1200" b="0" dirty="0">
                <a:latin typeface="Myriad Pro" charset="0"/>
              </a:endParaRPr>
            </a:p>
          </p:txBody>
        </p:sp>
      </p:grpSp>
      <p:sp>
        <p:nvSpPr>
          <p:cNvPr id="10" name="Rectangle 5"/>
          <p:cNvSpPr>
            <a:spLocks noChangeArrowheads="1"/>
          </p:cNvSpPr>
          <p:nvPr/>
        </p:nvSpPr>
        <p:spPr bwMode="auto">
          <a:xfrm>
            <a:off x="0" y="1905000"/>
            <a:ext cx="9144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6000" b="1" dirty="0" smtClean="0">
                <a:solidFill>
                  <a:srgbClr val="000000"/>
                </a:solidFill>
                <a:latin typeface="Myriad Pro" charset="0"/>
              </a:rPr>
              <a:t>Unit Tools</a:t>
            </a:r>
            <a:endParaRPr lang="en-US" sz="4800" b="1" dirty="0">
              <a:solidFill>
                <a:srgbClr val="000000"/>
              </a:solidFill>
              <a:latin typeface="Myriad Pro" charset="0"/>
            </a:endParaRPr>
          </a:p>
        </p:txBody>
      </p:sp>
      <p:pic>
        <p:nvPicPr>
          <p:cNvPr id="11" name="Picture 6" descr="2010_TrailsEnd"/>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8600" y="304800"/>
            <a:ext cx="1504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794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8018" name="Rectangle 2"/>
          <p:cNvSpPr>
            <a:spLocks noGrp="1" noChangeArrowheads="1"/>
          </p:cNvSpPr>
          <p:nvPr>
            <p:ph type="title"/>
          </p:nvPr>
        </p:nvSpPr>
        <p:spPr>
          <a:xfrm>
            <a:off x="0" y="76200"/>
            <a:ext cx="9144000" cy="792163"/>
          </a:xfrm>
        </p:spPr>
        <p:txBody>
          <a:bodyPr/>
          <a:lstStyle/>
          <a:p>
            <a:pPr eaLnBrk="1" hangingPunct="1">
              <a:defRPr/>
            </a:pPr>
            <a:r>
              <a:rPr lang="en-US" b="1" dirty="0" smtClean="0">
                <a:solidFill>
                  <a:schemeClr val="bg1"/>
                </a:solidFill>
                <a:latin typeface="Myriad Pro" charset="0"/>
                <a:cs typeface="+mj-cs"/>
              </a:rPr>
              <a:t>2010 Consumer Spending</a:t>
            </a:r>
          </a:p>
        </p:txBody>
      </p:sp>
      <p:sp>
        <p:nvSpPr>
          <p:cNvPr id="7"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0" name="Rectangle 5"/>
          <p:cNvSpPr>
            <a:spLocks noChangeArrowheads="1"/>
          </p:cNvSpPr>
          <p:nvPr/>
        </p:nvSpPr>
        <p:spPr bwMode="auto">
          <a:xfrm>
            <a:off x="22860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Unit Potential Sheet</a:t>
            </a:r>
            <a:endParaRPr lang="en-US" sz="4400" u="sng" dirty="0">
              <a:solidFill>
                <a:srgbClr val="000000"/>
              </a:solidFill>
              <a:latin typeface="Myriad Pro" charset="0"/>
            </a:endParaRPr>
          </a:p>
        </p:txBody>
      </p:sp>
      <p:pic>
        <p:nvPicPr>
          <p:cNvPr id="11" name="Picture 6" descr="2010_TrailsEnd"/>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8600" y="304800"/>
            <a:ext cx="1504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graphicFrame>
        <p:nvGraphicFramePr>
          <p:cNvPr id="3" name="Table 2"/>
          <p:cNvGraphicFramePr>
            <a:graphicFrameLocks noGrp="1"/>
          </p:cNvGraphicFramePr>
          <p:nvPr>
            <p:extLst>
              <p:ext uri="{D42A27DB-BD31-4B8C-83A1-F6EECF244321}">
                <p14:modId xmlns:p14="http://schemas.microsoft.com/office/powerpoint/2010/main" val="2802658188"/>
              </p:ext>
            </p:extLst>
          </p:nvPr>
        </p:nvGraphicFramePr>
        <p:xfrm>
          <a:off x="4419600" y="1295400"/>
          <a:ext cx="4419599" cy="6038919"/>
        </p:xfrm>
        <a:graphic>
          <a:graphicData uri="http://schemas.openxmlformats.org/drawingml/2006/table">
            <a:tbl>
              <a:tblPr/>
              <a:tblGrid>
                <a:gridCol w="823258"/>
                <a:gridCol w="476623"/>
                <a:gridCol w="569472"/>
                <a:gridCol w="569472"/>
                <a:gridCol w="990387"/>
                <a:gridCol w="990387"/>
              </a:tblGrid>
              <a:tr h="113558">
                <a:tc rowSpan="3" gridSpan="4">
                  <a:txBody>
                    <a:bodyPr/>
                    <a:lstStyle/>
                    <a:p>
                      <a:pPr algn="ctr" fontAlgn="ctr"/>
                      <a:r>
                        <a:rPr lang="en-US" sz="800" b="0" i="0" u="none" strike="noStrike" dirty="0">
                          <a:solidFill>
                            <a:srgbClr val="000000"/>
                          </a:solidFill>
                          <a:effectLst/>
                          <a:latin typeface="Calibri" panose="020F0502020204030204" pitchFamily="34" charset="0"/>
                        </a:rPr>
                        <a:t>Enter the TOTAL number of scouts in your unit; then your unit's true sales potential and NET commission will populate automatically based on your council's actual sales data.  </a:t>
                      </a:r>
                      <a:r>
                        <a:rPr lang="en-US" sz="800" b="1" i="0" u="none" strike="noStrike" dirty="0">
                          <a:solidFill>
                            <a:srgbClr val="99CC00"/>
                          </a:solidFill>
                          <a:effectLst/>
                          <a:latin typeface="Calibri" panose="020F0502020204030204" pitchFamily="34" charset="0"/>
                        </a:rPr>
                        <a:t>*Note...fill in the GREEN shaded boxes only.</a:t>
                      </a:r>
                      <a:endParaRPr lang="en-US" sz="800" b="0" i="0" u="none" strike="noStrike" dirty="0">
                        <a:solidFill>
                          <a:srgbClr val="000000"/>
                        </a:solidFill>
                        <a:effectLst/>
                        <a:latin typeface="Calibri" panose="020F0502020204030204" pitchFamily="34" charset="0"/>
                      </a:endParaRPr>
                    </a:p>
                  </a:txBody>
                  <a:tcPr marL="7491" marR="7491" marT="7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pPr algn="r" fontAlgn="ctr"/>
                      <a:r>
                        <a:rPr lang="en-US" sz="900" b="1" i="0" u="none" strike="noStrike" dirty="0">
                          <a:solidFill>
                            <a:srgbClr val="000000"/>
                          </a:solidFill>
                          <a:effectLst/>
                          <a:latin typeface="Calibri" panose="020F0502020204030204" pitchFamily="34" charset="0"/>
                        </a:rPr>
                        <a:t>Pack/Troop</a:t>
                      </a:r>
                    </a:p>
                  </a:txBody>
                  <a:tcPr marL="7491" marR="7491" marT="7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panose="020F0502020204030204" pitchFamily="34" charset="0"/>
                        </a:rPr>
                        <a:t>Pack 100</a:t>
                      </a:r>
                    </a:p>
                  </a:txBody>
                  <a:tcPr marL="7491" marR="7491" marT="7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r>
              <a:tr h="131504">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ctr"/>
                      <a:r>
                        <a:rPr lang="en-US" sz="1050" b="1" i="0" u="none" strike="noStrike" dirty="0">
                          <a:solidFill>
                            <a:srgbClr val="000000"/>
                          </a:solidFill>
                          <a:effectLst/>
                          <a:latin typeface="Calibri" panose="020F0502020204030204" pitchFamily="34" charset="0"/>
                        </a:rPr>
                        <a:t># of Scouts</a:t>
                      </a:r>
                    </a:p>
                  </a:txBody>
                  <a:tcPr marL="7491" marR="7491" marT="7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050" b="0" i="0" u="none" strike="noStrike" dirty="0">
                          <a:solidFill>
                            <a:srgbClr val="000000"/>
                          </a:solidFill>
                          <a:effectLst/>
                          <a:latin typeface="Calibri" panose="020F0502020204030204" pitchFamily="34" charset="0"/>
                        </a:rPr>
                        <a:t>50</a:t>
                      </a:r>
                    </a:p>
                  </a:txBody>
                  <a:tcPr marL="7491" marR="7491" marT="7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r>
              <a:tr h="143671">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ctr"/>
                      <a:endParaRPr lang="en-US" sz="900" b="1" i="0" u="none" strike="noStrike" dirty="0">
                        <a:solidFill>
                          <a:srgbClr val="000000"/>
                        </a:solidFill>
                        <a:effectLst/>
                        <a:latin typeface="Calibri" panose="020F0502020204030204" pitchFamily="34" charset="0"/>
                      </a:endParaRPr>
                    </a:p>
                  </a:txBody>
                  <a:tcPr marL="7491" marR="7491" marT="7491"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7491" marR="7491" marT="7491" marB="0" anchor="ctr">
                    <a:lnL>
                      <a:noFill/>
                    </a:lnL>
                    <a:lnR>
                      <a:noFill/>
                    </a:lnR>
                    <a:lnT w="12700" cap="flat" cmpd="sng" algn="ctr">
                      <a:solidFill>
                        <a:srgbClr val="000000"/>
                      </a:solidFill>
                      <a:prstDash val="solid"/>
                      <a:round/>
                      <a:headEnd type="none" w="med" len="med"/>
                      <a:tailEnd type="none" w="med" len="med"/>
                    </a:lnT>
                    <a:lnB>
                      <a:noFill/>
                    </a:lnB>
                  </a:tcPr>
                </a:tc>
              </a:tr>
              <a:tr h="113558">
                <a:tc>
                  <a:txBody>
                    <a:bodyPr/>
                    <a:lstStyle/>
                    <a:p>
                      <a:pPr algn="ctr" fontAlgn="ctr"/>
                      <a:endParaRPr lang="en-US" sz="700" b="0" i="0" u="none" strike="noStrike" dirty="0">
                        <a:solidFill>
                          <a:srgbClr val="000000"/>
                        </a:solidFill>
                        <a:effectLst/>
                        <a:latin typeface="Calibri" panose="020F0502020204030204" pitchFamily="34" charset="0"/>
                      </a:endParaRPr>
                    </a:p>
                  </a:txBody>
                  <a:tcPr marL="7491" marR="7491" marT="749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dirty="0">
                        <a:solidFill>
                          <a:srgbClr val="000000"/>
                        </a:solidFill>
                        <a:effectLst/>
                        <a:latin typeface="Calibri" panose="020F0502020204030204" pitchFamily="34" charset="0"/>
                      </a:endParaRPr>
                    </a:p>
                  </a:txBody>
                  <a:tcPr marL="7491" marR="7491" marT="749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dirty="0">
                        <a:solidFill>
                          <a:srgbClr val="000000"/>
                        </a:solidFill>
                        <a:effectLst/>
                        <a:latin typeface="Calibri" panose="020F0502020204030204" pitchFamily="34" charset="0"/>
                      </a:endParaRPr>
                    </a:p>
                  </a:txBody>
                  <a:tcPr marL="7491" marR="7491" marT="749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700" b="0" i="0" u="none" strike="noStrike" dirty="0">
                        <a:solidFill>
                          <a:srgbClr val="000000"/>
                        </a:solidFill>
                        <a:effectLst/>
                        <a:latin typeface="Calibri" panose="020F0502020204030204" pitchFamily="34" charset="0"/>
                      </a:endParaRPr>
                    </a:p>
                  </a:txBody>
                  <a:tcPr marL="7491" marR="7491" marT="749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en-US" sz="900" b="1" i="0" u="none" strike="noStrike" dirty="0">
                        <a:solidFill>
                          <a:srgbClr val="000000"/>
                        </a:solidFill>
                        <a:effectLst/>
                        <a:latin typeface="Calibri" panose="020F0502020204030204" pitchFamily="34" charset="0"/>
                      </a:endParaRPr>
                    </a:p>
                  </a:txBody>
                  <a:tcPr marL="7491" marR="7491" marT="7491" marB="0" anchor="ctr">
                    <a:lnL>
                      <a:noFill/>
                    </a:lnL>
                    <a:lnR>
                      <a:noFill/>
                    </a:lnR>
                    <a:lnT>
                      <a:noFill/>
                    </a:lnT>
                    <a:lnB>
                      <a:noFill/>
                    </a:lnB>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7491" marR="7491" marT="7491" marB="0" anchor="ctr">
                    <a:lnL>
                      <a:noFill/>
                    </a:lnL>
                    <a:lnR>
                      <a:noFill/>
                    </a:lnR>
                    <a:lnT>
                      <a:noFill/>
                    </a:lnT>
                    <a:lnB>
                      <a:noFill/>
                    </a:lnB>
                  </a:tcPr>
                </a:tc>
              </a:tr>
              <a:tr h="101594">
                <a:tc>
                  <a:txBody>
                    <a:bodyPr/>
                    <a:lstStyle/>
                    <a:p>
                      <a:pPr algn="l" fontAlgn="b"/>
                      <a:r>
                        <a:rPr lang="en-US" sz="800" b="0" i="0" u="none" strike="noStrike" dirty="0">
                          <a:solidFill>
                            <a:srgbClr val="000000"/>
                          </a:solidFill>
                          <a:effectLst/>
                          <a:latin typeface="Calibri" panose="020F0502020204030204" pitchFamily="34" charset="0"/>
                        </a:rPr>
                        <a:t> </a:t>
                      </a: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r>
              <a:tr h="197307">
                <a:tc gridSpan="5">
                  <a:txBody>
                    <a:bodyPr/>
                    <a:lstStyle/>
                    <a:p>
                      <a:pPr algn="r" fontAlgn="b"/>
                      <a:r>
                        <a:rPr lang="en-US" sz="1600" b="1" i="0" u="none" strike="noStrike" dirty="0">
                          <a:solidFill>
                            <a:srgbClr val="000000"/>
                          </a:solidFill>
                          <a:effectLst/>
                          <a:latin typeface="Calibri" panose="020F0502020204030204" pitchFamily="34" charset="0"/>
                        </a:rPr>
                        <a:t> AVERAGE UNIT COMMISSION</a:t>
                      </a:r>
                    </a:p>
                  </a:txBody>
                  <a:tcPr marL="7491" marR="7491" marT="7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600" b="1" i="0" u="none" strike="noStrike" dirty="0">
                          <a:solidFill>
                            <a:srgbClr val="000000"/>
                          </a:solidFill>
                          <a:effectLst/>
                          <a:latin typeface="Calibri" panose="020F0502020204030204" pitchFamily="34" charset="0"/>
                        </a:rPr>
                        <a:t>35%</a:t>
                      </a:r>
                    </a:p>
                  </a:txBody>
                  <a:tcPr marL="7491" marR="7491" marT="7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r>
              <a:tr h="101594">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r>
              <a:tr h="101594">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r>
              <a:tr h="197307">
                <a:tc gridSpan="5">
                  <a:txBody>
                    <a:bodyPr/>
                    <a:lstStyle/>
                    <a:p>
                      <a:pPr algn="r" fontAlgn="b"/>
                      <a:r>
                        <a:rPr lang="en-US" sz="1600" b="1" i="0" u="none" strike="noStrike" dirty="0">
                          <a:solidFill>
                            <a:srgbClr val="000000"/>
                          </a:solidFill>
                          <a:effectLst/>
                          <a:latin typeface="Calibri" panose="020F0502020204030204" pitchFamily="34" charset="0"/>
                        </a:rPr>
                        <a:t>COUNCIL PER SCOUT SELLING AVERAGE</a:t>
                      </a:r>
                    </a:p>
                  </a:txBody>
                  <a:tcPr marL="7491" marR="7491" marT="7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600" b="1" i="0" u="none" strike="noStrike" dirty="0">
                          <a:solidFill>
                            <a:srgbClr val="000000"/>
                          </a:solidFill>
                          <a:effectLst/>
                          <a:latin typeface="Calibri" panose="020F0502020204030204" pitchFamily="34" charset="0"/>
                        </a:rPr>
                        <a:t>$250 </a:t>
                      </a:r>
                    </a:p>
                  </a:txBody>
                  <a:tcPr marL="7491" marR="7491" marT="7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33"/>
                    </a:solidFill>
                  </a:tcPr>
                </a:tc>
              </a:tr>
              <a:tr h="101594">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r>
              <a:tr h="101594">
                <a:tc>
                  <a:txBody>
                    <a:bodyPr/>
                    <a:lstStyle/>
                    <a:p>
                      <a:pPr algn="l" fontAlgn="b"/>
                      <a:r>
                        <a:rPr lang="en-US" sz="800" b="0" i="0" u="none" strike="noStrike" dirty="0">
                          <a:solidFill>
                            <a:srgbClr val="000000"/>
                          </a:solidFill>
                          <a:effectLst/>
                          <a:latin typeface="Calibri" panose="020F0502020204030204" pitchFamily="34" charset="0"/>
                        </a:rPr>
                        <a:t> </a:t>
                      </a: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r>
              <a:tr h="197307">
                <a:tc gridSpan="5">
                  <a:txBody>
                    <a:bodyPr/>
                    <a:lstStyle/>
                    <a:p>
                      <a:pPr algn="r" fontAlgn="b"/>
                      <a:r>
                        <a:rPr lang="en-US" sz="1600" b="1" i="0" u="none" strike="noStrike" dirty="0">
                          <a:solidFill>
                            <a:srgbClr val="000000"/>
                          </a:solidFill>
                          <a:effectLst/>
                          <a:latin typeface="Calibri" panose="020F0502020204030204" pitchFamily="34" charset="0"/>
                        </a:rPr>
                        <a:t>GROSS SALES POTENTIAL*</a:t>
                      </a:r>
                    </a:p>
                  </a:txBody>
                  <a:tcPr marL="7491" marR="7491" marT="7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600" b="1" i="0" u="none" strike="noStrike" dirty="0">
                          <a:solidFill>
                            <a:srgbClr val="000000"/>
                          </a:solidFill>
                          <a:effectLst/>
                          <a:latin typeface="Calibri" panose="020F0502020204030204" pitchFamily="34" charset="0"/>
                        </a:rPr>
                        <a:t>$12,500 </a:t>
                      </a:r>
                    </a:p>
                  </a:txBody>
                  <a:tcPr marL="7491" marR="7491" marT="7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594">
                <a:tc gridSpan="5">
                  <a:txBody>
                    <a:bodyPr/>
                    <a:lstStyle/>
                    <a:p>
                      <a:pPr algn="l" fontAlgn="b"/>
                      <a:r>
                        <a:rPr lang="en-US" sz="800" b="0" i="0" u="none" strike="noStrike" dirty="0">
                          <a:solidFill>
                            <a:srgbClr val="000000"/>
                          </a:solidFill>
                          <a:effectLst/>
                          <a:latin typeface="Calibri" panose="020F0502020204030204" pitchFamily="34" charset="0"/>
                        </a:rPr>
                        <a:t> * based on every Scout in your unit selling at the council's 2013 per Scout average</a:t>
                      </a: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r>
              <a:tr h="101594">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r>
              <a:tr h="197307">
                <a:tc gridSpan="5">
                  <a:txBody>
                    <a:bodyPr/>
                    <a:lstStyle/>
                    <a:p>
                      <a:pPr algn="r" fontAlgn="b"/>
                      <a:r>
                        <a:rPr lang="en-US" sz="1600" b="1" i="0" u="none" strike="noStrike" dirty="0">
                          <a:solidFill>
                            <a:srgbClr val="000000"/>
                          </a:solidFill>
                          <a:effectLst/>
                          <a:latin typeface="Calibri" panose="020F0502020204030204" pitchFamily="34" charset="0"/>
                        </a:rPr>
                        <a:t>NET COMMISSION POTENTIAL*</a:t>
                      </a:r>
                    </a:p>
                  </a:txBody>
                  <a:tcPr marL="7491" marR="7491" marT="7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600" b="1" i="0" u="none" strike="noStrike" dirty="0">
                          <a:solidFill>
                            <a:srgbClr val="000000"/>
                          </a:solidFill>
                          <a:effectLst/>
                          <a:latin typeface="Calibri" panose="020F0502020204030204" pitchFamily="34" charset="0"/>
                        </a:rPr>
                        <a:t>$4,375 </a:t>
                      </a:r>
                    </a:p>
                  </a:txBody>
                  <a:tcPr marL="7491" marR="7491" marT="7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594">
                <a:tc gridSpan="5">
                  <a:txBody>
                    <a:bodyPr/>
                    <a:lstStyle/>
                    <a:p>
                      <a:pPr algn="l" fontAlgn="b"/>
                      <a:r>
                        <a:rPr lang="en-US" sz="800" b="0" i="0" u="none" strike="noStrike" dirty="0">
                          <a:solidFill>
                            <a:srgbClr val="000000"/>
                          </a:solidFill>
                          <a:effectLst/>
                          <a:latin typeface="Calibri" panose="020F0502020204030204" pitchFamily="34" charset="0"/>
                        </a:rPr>
                        <a:t> * based on every Scout in your unit selling at the council's 2013 per Scout average</a:t>
                      </a: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r>
              <a:tr h="101594">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a:noFill/>
                    </a:lnB>
                  </a:tcPr>
                </a:tc>
              </a:tr>
              <a:tr h="101594">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r>
              <a:tr h="269092">
                <a:tc gridSpan="6">
                  <a:txBody>
                    <a:bodyPr/>
                    <a:lstStyle/>
                    <a:p>
                      <a:pPr algn="ctr" fontAlgn="b"/>
                      <a:r>
                        <a:rPr lang="en-US" sz="1100" b="1" i="0" u="none" strike="noStrike" dirty="0">
                          <a:solidFill>
                            <a:srgbClr val="000000"/>
                          </a:solidFill>
                          <a:effectLst/>
                          <a:latin typeface="Calibri" panose="020F0502020204030204" pitchFamily="34" charset="0"/>
                        </a:rPr>
                        <a:t>What kind of Scouting program could you provide your Scouts and parents with </a:t>
                      </a:r>
                    </a:p>
                  </a:txBody>
                  <a:tcPr marL="7491" marR="7491" marT="7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1235">
                <a:tc gridSpan="6">
                  <a:txBody>
                    <a:bodyPr/>
                    <a:lstStyle/>
                    <a:p>
                      <a:pPr algn="ctr" fontAlgn="b"/>
                      <a:r>
                        <a:rPr lang="en-US" sz="1800" b="1" i="0" u="none" strike="noStrike" dirty="0">
                          <a:solidFill>
                            <a:srgbClr val="FF0000"/>
                          </a:solidFill>
                          <a:effectLst/>
                          <a:latin typeface="Calibri" panose="020F0502020204030204" pitchFamily="34" charset="0"/>
                        </a:rPr>
                        <a:t>$4,375 </a:t>
                      </a:r>
                    </a:p>
                  </a:txBody>
                  <a:tcPr marL="7491" marR="7491" marT="7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7486">
                <a:tc gridSpan="6">
                  <a:txBody>
                    <a:bodyPr/>
                    <a:lstStyle/>
                    <a:p>
                      <a:pPr algn="ctr" fontAlgn="t"/>
                      <a:r>
                        <a:rPr lang="en-US" sz="1100" b="1" i="0" u="none" strike="noStrike" dirty="0">
                          <a:solidFill>
                            <a:srgbClr val="000000"/>
                          </a:solidFill>
                          <a:effectLst/>
                          <a:latin typeface="Calibri" panose="020F0502020204030204" pitchFamily="34" charset="0"/>
                        </a:rPr>
                        <a:t>in net dollars to your Pack or Troop?!</a:t>
                      </a:r>
                    </a:p>
                  </a:txBody>
                  <a:tcPr marL="7491" marR="7491" marT="74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1594">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r>
              <a:tr h="101594">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r>
              <a:tr h="340876">
                <a:tc gridSpan="6">
                  <a:txBody>
                    <a:bodyPr/>
                    <a:lstStyle/>
                    <a:p>
                      <a:pPr algn="ctr" fontAlgn="ctr"/>
                      <a:r>
                        <a:rPr lang="en-US" sz="1400" b="1" i="1" u="none" strike="noStrike" dirty="0">
                          <a:solidFill>
                            <a:srgbClr val="000000"/>
                          </a:solidFill>
                          <a:effectLst/>
                          <a:latin typeface="Calibri" panose="020F0502020204030204" pitchFamily="34" charset="0"/>
                        </a:rPr>
                        <a:t>DREAM BIG!  The opportunity to improve your Scouting program is here!</a:t>
                      </a:r>
                    </a:p>
                  </a:txBody>
                  <a:tcPr marL="7491" marR="7491" marT="74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1594">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w="12700" cap="flat" cmpd="sng" algn="ctr">
                      <a:solidFill>
                        <a:srgbClr val="000000"/>
                      </a:solidFill>
                      <a:prstDash val="solid"/>
                      <a:round/>
                      <a:headEnd type="none" w="med" len="med"/>
                      <a:tailEnd type="none" w="med" len="med"/>
                    </a:lnT>
                    <a:lnB>
                      <a:noFill/>
                    </a:lnB>
                  </a:tcPr>
                </a:tc>
              </a:tr>
              <a:tr h="101594">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7491" marR="7491" marT="7491" marB="0" anchor="b">
                    <a:lnL>
                      <a:noFill/>
                    </a:lnL>
                    <a:lnR>
                      <a:noFill/>
                    </a:lnR>
                    <a:lnT>
                      <a:noFill/>
                    </a:lnT>
                    <a:lnB w="12700" cap="flat" cmpd="sng" algn="ctr">
                      <a:solidFill>
                        <a:srgbClr val="000000"/>
                      </a:solidFill>
                      <a:prstDash val="solid"/>
                      <a:round/>
                      <a:headEnd type="none" w="med" len="med"/>
                      <a:tailEnd type="none" w="med" len="med"/>
                    </a:lnB>
                  </a:tcPr>
                </a:tc>
              </a:tr>
              <a:tr h="101594">
                <a:tc gridSpan="6">
                  <a:txBody>
                    <a:bodyPr/>
                    <a:lstStyle/>
                    <a:p>
                      <a:pPr algn="l" fontAlgn="b"/>
                      <a:r>
                        <a:rPr lang="en-US" sz="800" b="0" i="1" u="none" strike="noStrike" dirty="0">
                          <a:solidFill>
                            <a:srgbClr val="000000"/>
                          </a:solidFill>
                          <a:effectLst/>
                          <a:latin typeface="Calibri" panose="020F0502020204030204" pitchFamily="34" charset="0"/>
                        </a:rPr>
                        <a:t>List the fun Scouting </a:t>
                      </a:r>
                      <a:r>
                        <a:rPr lang="en-US" sz="800" b="0" i="1" u="none" strike="noStrike" dirty="0" smtClean="0">
                          <a:solidFill>
                            <a:srgbClr val="000000"/>
                          </a:solidFill>
                          <a:effectLst/>
                          <a:latin typeface="Calibri" panose="020F0502020204030204" pitchFamily="34" charset="0"/>
                        </a:rPr>
                        <a:t>activities </a:t>
                      </a:r>
                      <a:r>
                        <a:rPr lang="en-US" sz="800" b="0" i="1" u="none" strike="noStrike" dirty="0">
                          <a:solidFill>
                            <a:srgbClr val="000000"/>
                          </a:solidFill>
                          <a:effectLst/>
                          <a:latin typeface="Calibri" panose="020F0502020204030204" pitchFamily="34" charset="0"/>
                        </a:rPr>
                        <a:t>your boys want to next year HERE!</a:t>
                      </a:r>
                    </a:p>
                  </a:txBody>
                  <a:tcPr marL="7491" marR="7491" marT="7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3020">
                <a:tc gridSpan="6">
                  <a:txBody>
                    <a:bodyPr/>
                    <a:lstStyle/>
                    <a:p>
                      <a:pPr algn="l" fontAlgn="b"/>
                      <a:r>
                        <a:rPr lang="en-US" sz="800" b="0" i="0" u="none" strike="noStrike" dirty="0">
                          <a:solidFill>
                            <a:srgbClr val="000000"/>
                          </a:solidFill>
                          <a:effectLst/>
                          <a:latin typeface="Calibri" panose="020F0502020204030204" pitchFamily="34" charset="0"/>
                        </a:rPr>
                        <a:t>1. _________________________________________________________________________________________________________</a:t>
                      </a:r>
                    </a:p>
                  </a:txBody>
                  <a:tcPr marL="7491" marR="7491" marT="7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3020">
                <a:tc gridSpan="6">
                  <a:txBody>
                    <a:bodyPr/>
                    <a:lstStyle/>
                    <a:p>
                      <a:pPr algn="l" fontAlgn="b"/>
                      <a:r>
                        <a:rPr lang="en-US" sz="800" b="0" i="0" u="none" strike="noStrike" dirty="0">
                          <a:solidFill>
                            <a:srgbClr val="000000"/>
                          </a:solidFill>
                          <a:effectLst/>
                          <a:latin typeface="Calibri" panose="020F0502020204030204" pitchFamily="34" charset="0"/>
                        </a:rPr>
                        <a:t>2. _________________________________________________________________________________________________________</a:t>
                      </a:r>
                    </a:p>
                  </a:txBody>
                  <a:tcPr marL="7491" marR="7491" marT="7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3020">
                <a:tc gridSpan="6">
                  <a:txBody>
                    <a:bodyPr/>
                    <a:lstStyle/>
                    <a:p>
                      <a:pPr algn="l" fontAlgn="b"/>
                      <a:r>
                        <a:rPr lang="en-US" sz="800" b="0" i="0" u="none" strike="noStrike" dirty="0">
                          <a:solidFill>
                            <a:srgbClr val="000000"/>
                          </a:solidFill>
                          <a:effectLst/>
                          <a:latin typeface="Calibri" panose="020F0502020204030204" pitchFamily="34" charset="0"/>
                        </a:rPr>
                        <a:t>3. _________________________________________________________________________________________________________</a:t>
                      </a:r>
                    </a:p>
                  </a:txBody>
                  <a:tcPr marL="7491" marR="7491" marT="7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7666">
                <a:tc gridSpan="6">
                  <a:txBody>
                    <a:bodyPr/>
                    <a:lstStyle/>
                    <a:p>
                      <a:pPr algn="l" fontAlgn="b"/>
                      <a:r>
                        <a:rPr lang="en-US" sz="600" b="0" i="0" u="none" strike="noStrike" dirty="0">
                          <a:solidFill>
                            <a:srgbClr val="000000"/>
                          </a:solidFill>
                          <a:effectLst/>
                          <a:latin typeface="Calibri" panose="020F0502020204030204" pitchFamily="34" charset="0"/>
                        </a:rPr>
                        <a:t>4. _________________________________________________________________________________________________________</a:t>
                      </a:r>
                    </a:p>
                  </a:txBody>
                  <a:tcPr marL="7491" marR="7491" marT="749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TextBox 7"/>
          <p:cNvSpPr txBox="1"/>
          <p:nvPr/>
        </p:nvSpPr>
        <p:spPr>
          <a:xfrm>
            <a:off x="304800" y="2514600"/>
            <a:ext cx="2590800" cy="3108543"/>
          </a:xfrm>
          <a:prstGeom prst="rect">
            <a:avLst/>
          </a:prstGeom>
          <a:noFill/>
          <a:ln>
            <a:solidFill>
              <a:schemeClr val="tx1"/>
            </a:solidFill>
          </a:ln>
        </p:spPr>
        <p:txBody>
          <a:bodyPr wrap="square" rtlCol="0">
            <a:spAutoFit/>
          </a:bodyPr>
          <a:lstStyle/>
          <a:p>
            <a:pPr algn="ctr"/>
            <a:r>
              <a:rPr lang="en-US" dirty="0" smtClean="0">
                <a:latin typeface="Calibri" panose="020F0502020204030204" pitchFamily="34" charset="0"/>
              </a:rPr>
              <a:t>This will be available for your committee and you to figure out how much popcorn to sell.</a:t>
            </a:r>
            <a:endParaRPr lang="en-US" dirty="0">
              <a:latin typeface="Calibri" panose="020F0502020204030204" pitchFamily="34" charset="0"/>
            </a:endParaRPr>
          </a:p>
        </p:txBody>
      </p:sp>
    </p:spTree>
    <p:extLst>
      <p:ext uri="{BB962C8B-B14F-4D97-AF65-F5344CB8AC3E}">
        <p14:creationId xmlns:p14="http://schemas.microsoft.com/office/powerpoint/2010/main" val="2775397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8018" name="Rectangle 2"/>
          <p:cNvSpPr>
            <a:spLocks noGrp="1" noChangeArrowheads="1"/>
          </p:cNvSpPr>
          <p:nvPr>
            <p:ph type="title"/>
          </p:nvPr>
        </p:nvSpPr>
        <p:spPr>
          <a:xfrm>
            <a:off x="0" y="76200"/>
            <a:ext cx="9144000" cy="792163"/>
          </a:xfrm>
        </p:spPr>
        <p:txBody>
          <a:bodyPr/>
          <a:lstStyle/>
          <a:p>
            <a:pPr eaLnBrk="1" hangingPunct="1">
              <a:defRPr/>
            </a:pPr>
            <a:r>
              <a:rPr lang="en-US" b="1" dirty="0" smtClean="0">
                <a:solidFill>
                  <a:schemeClr val="bg1"/>
                </a:solidFill>
                <a:latin typeface="Myriad Pro" charset="0"/>
                <a:cs typeface="+mj-cs"/>
              </a:rPr>
              <a:t>2010 Consumer Spending</a:t>
            </a:r>
          </a:p>
        </p:txBody>
      </p:sp>
      <p:sp>
        <p:nvSpPr>
          <p:cNvPr id="9" name="Rectangle 5"/>
          <p:cNvSpPr>
            <a:spLocks noChangeArrowheads="1"/>
          </p:cNvSpPr>
          <p:nvPr/>
        </p:nvSpPr>
        <p:spPr bwMode="auto">
          <a:xfrm>
            <a:off x="228600" y="1371600"/>
            <a:ext cx="8686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nchorCtr="0"/>
          <a:lstStyle/>
          <a:p>
            <a:pPr marL="230188" lvl="1" indent="-230188">
              <a:tabLst>
                <a:tab pos="4119563" algn="l"/>
              </a:tabLst>
            </a:pPr>
            <a:r>
              <a:rPr lang="en-US" sz="2400" dirty="0" smtClean="0">
                <a:latin typeface="Myriad Pro" panose="020B0503030403020204" pitchFamily="34" charset="0"/>
              </a:rPr>
              <a:t>Training videos	Position description sheet</a:t>
            </a:r>
            <a:endParaRPr lang="en-US" sz="2400" dirty="0">
              <a:latin typeface="Myriad Pro" panose="020B0503030403020204" pitchFamily="34" charset="0"/>
            </a:endParaRPr>
          </a:p>
          <a:p>
            <a:pPr marL="230188" lvl="1" indent="-230188">
              <a:tabLst>
                <a:tab pos="4119563" algn="l"/>
              </a:tabLst>
            </a:pPr>
            <a:r>
              <a:rPr lang="en-US" sz="2400" dirty="0" smtClean="0">
                <a:latin typeface="Myriad Pro" panose="020B0503030403020204" pitchFamily="34" charset="0"/>
              </a:rPr>
              <a:t>FAQ’s	Scholarship form</a:t>
            </a:r>
          </a:p>
          <a:p>
            <a:pPr marL="230188" lvl="1" indent="-230188">
              <a:tabLst>
                <a:tab pos="4119563" algn="l"/>
              </a:tabLst>
            </a:pPr>
            <a:r>
              <a:rPr lang="en-US" sz="2400" dirty="0" smtClean="0">
                <a:latin typeface="Myriad Pro" panose="020B0503030403020204" pitchFamily="34" charset="0"/>
              </a:rPr>
              <a:t>Popcorn system login	Kickoff PPT</a:t>
            </a:r>
          </a:p>
          <a:p>
            <a:pPr marL="230188" lvl="1" indent="-230188">
              <a:tabLst>
                <a:tab pos="4119563" algn="l"/>
              </a:tabLst>
            </a:pPr>
            <a:r>
              <a:rPr lang="en-US" sz="2400" dirty="0" smtClean="0">
                <a:latin typeface="Myriad Pro" panose="020B0503030403020204" pitchFamily="34" charset="0"/>
              </a:rPr>
              <a:t>Online </a:t>
            </a:r>
            <a:r>
              <a:rPr lang="en-US" sz="2400" dirty="0">
                <a:latin typeface="Myriad Pro" panose="020B0503030403020204" pitchFamily="34" charset="0"/>
              </a:rPr>
              <a:t>system </a:t>
            </a:r>
            <a:r>
              <a:rPr lang="en-US" sz="2400" dirty="0" smtClean="0">
                <a:latin typeface="Myriad Pro" panose="020B0503030403020204" pitchFamily="34" charset="0"/>
              </a:rPr>
              <a:t>login	Scout incentive sheet</a:t>
            </a:r>
            <a:endParaRPr lang="en-US" sz="2400" dirty="0">
              <a:latin typeface="Myriad Pro" panose="020B0503030403020204" pitchFamily="34" charset="0"/>
            </a:endParaRPr>
          </a:p>
          <a:p>
            <a:pPr marL="230188" lvl="1" indent="-230188">
              <a:tabLst>
                <a:tab pos="4119563" algn="l"/>
              </a:tabLst>
            </a:pPr>
            <a:r>
              <a:rPr lang="en-US" sz="2400" dirty="0" smtClean="0">
                <a:latin typeface="Myriad Pro" panose="020B0503030403020204" pitchFamily="34" charset="0"/>
              </a:rPr>
              <a:t>Creating online	Parent information sheet</a:t>
            </a:r>
          </a:p>
          <a:p>
            <a:pPr marL="230188" lvl="1" indent="-230188">
              <a:tabLst>
                <a:tab pos="4119563" algn="l"/>
              </a:tabLst>
            </a:pPr>
            <a:r>
              <a:rPr lang="en-US" sz="2400" dirty="0" smtClean="0">
                <a:latin typeface="Myriad Pro" panose="020B0503030403020204" pitchFamily="34" charset="0"/>
              </a:rPr>
              <a:t>	accounts </a:t>
            </a:r>
            <a:r>
              <a:rPr lang="en-US" sz="2400" dirty="0">
                <a:latin typeface="Myriad Pro" panose="020B0503030403020204" pitchFamily="34" charset="0"/>
              </a:rPr>
              <a:t>for </a:t>
            </a:r>
            <a:r>
              <a:rPr lang="en-US" sz="2400" dirty="0" smtClean="0">
                <a:latin typeface="Myriad Pro" panose="020B0503030403020204" pitchFamily="34" charset="0"/>
              </a:rPr>
              <a:t>Scouts	Show </a:t>
            </a:r>
            <a:r>
              <a:rPr lang="en-US" sz="2400" dirty="0">
                <a:latin typeface="Myriad Pro" panose="020B0503030403020204" pitchFamily="34" charset="0"/>
              </a:rPr>
              <a:t>N Sell tally form</a:t>
            </a:r>
          </a:p>
          <a:p>
            <a:pPr marL="230188" lvl="1" indent="-230188">
              <a:tabLst>
                <a:tab pos="4119563" algn="l"/>
              </a:tabLst>
            </a:pPr>
            <a:r>
              <a:rPr lang="en-US" sz="2400" dirty="0" err="1" smtClean="0">
                <a:latin typeface="Myriad Pro" panose="020B0503030403020204" pitchFamily="34" charset="0"/>
              </a:rPr>
              <a:t>IYOS</a:t>
            </a:r>
            <a:r>
              <a:rPr lang="en-US" sz="2400" dirty="0" smtClean="0">
                <a:latin typeface="Myriad Pro" panose="020B0503030403020204" pitchFamily="34" charset="0"/>
              </a:rPr>
              <a:t> spreadsheet	Unit sales history (3 yrs.)</a:t>
            </a:r>
            <a:endParaRPr lang="en-US" sz="2400" dirty="0">
              <a:latin typeface="Myriad Pro" panose="020B0503030403020204" pitchFamily="34" charset="0"/>
            </a:endParaRPr>
          </a:p>
          <a:p>
            <a:pPr marL="230188" lvl="1" indent="-230188">
              <a:tabLst>
                <a:tab pos="4119563" algn="l"/>
              </a:tabLst>
            </a:pPr>
            <a:r>
              <a:rPr lang="en-US" sz="2400" dirty="0" smtClean="0">
                <a:latin typeface="Myriad Pro" panose="020B0503030403020204" pitchFamily="34" charset="0"/>
              </a:rPr>
              <a:t>Unit </a:t>
            </a:r>
            <a:r>
              <a:rPr lang="en-US" sz="2400" dirty="0">
                <a:latin typeface="Myriad Pro" panose="020B0503030403020204" pitchFamily="34" charset="0"/>
              </a:rPr>
              <a:t>potential </a:t>
            </a:r>
            <a:r>
              <a:rPr lang="en-US" sz="2400" dirty="0" smtClean="0">
                <a:latin typeface="Myriad Pro" panose="020B0503030403020204" pitchFamily="34" charset="0"/>
              </a:rPr>
              <a:t>sheet	Family Guide PDF</a:t>
            </a:r>
            <a:endParaRPr lang="en-US" sz="2400" dirty="0">
              <a:latin typeface="Myriad Pro" panose="020B0503030403020204" pitchFamily="34" charset="0"/>
            </a:endParaRPr>
          </a:p>
          <a:p>
            <a:pPr marL="230188" lvl="1" indent="-230188">
              <a:tabLst>
                <a:tab pos="4119563" algn="l"/>
              </a:tabLst>
            </a:pPr>
            <a:r>
              <a:rPr lang="en-US" sz="2400" dirty="0" smtClean="0">
                <a:latin typeface="Myriad Pro" panose="020B0503030403020204" pitchFamily="34" charset="0"/>
              </a:rPr>
              <a:t>Sample </a:t>
            </a:r>
            <a:r>
              <a:rPr lang="en-US" sz="2400" dirty="0">
                <a:latin typeface="Myriad Pro" panose="020B0503030403020204" pitchFamily="34" charset="0"/>
              </a:rPr>
              <a:t>unit </a:t>
            </a:r>
            <a:r>
              <a:rPr lang="en-US" sz="2400" dirty="0" smtClean="0">
                <a:latin typeface="Myriad Pro" panose="020B0503030403020204" pitchFamily="34" charset="0"/>
              </a:rPr>
              <a:t>incentives	Prize form</a:t>
            </a:r>
            <a:endParaRPr lang="en-US" sz="2400" dirty="0">
              <a:latin typeface="Myriad Pro" panose="020B0503030403020204" pitchFamily="34" charset="0"/>
            </a:endParaRPr>
          </a:p>
          <a:p>
            <a:pPr marL="230188" lvl="1" indent="-230188">
              <a:tabLst>
                <a:tab pos="4119563" algn="l"/>
              </a:tabLst>
            </a:pPr>
            <a:r>
              <a:rPr lang="en-US" sz="2400" dirty="0" smtClean="0">
                <a:latin typeface="Myriad Pro" panose="020B0503030403020204" pitchFamily="34" charset="0"/>
              </a:rPr>
              <a:t>Scout </a:t>
            </a:r>
            <a:r>
              <a:rPr lang="en-US" sz="2400" dirty="0">
                <a:latin typeface="Myriad Pro" panose="020B0503030403020204" pitchFamily="34" charset="0"/>
              </a:rPr>
              <a:t>sales </a:t>
            </a:r>
            <a:r>
              <a:rPr lang="en-US" sz="2400" dirty="0" smtClean="0">
                <a:latin typeface="Myriad Pro" panose="020B0503030403020204" pitchFamily="34" charset="0"/>
              </a:rPr>
              <a:t>script	Sky rocket PDF</a:t>
            </a:r>
            <a:endParaRPr lang="en-US" sz="2400" dirty="0">
              <a:latin typeface="Myriad Pro" panose="020B0503030403020204" pitchFamily="34" charset="0"/>
            </a:endParaRPr>
          </a:p>
          <a:p>
            <a:pPr marL="230188" lvl="1" indent="-230188">
              <a:tabLst>
                <a:tab pos="4119563" algn="l"/>
              </a:tabLst>
            </a:pPr>
            <a:r>
              <a:rPr lang="en-US" sz="2400" dirty="0" smtClean="0">
                <a:latin typeface="Myriad Pro" panose="020B0503030403020204" pitchFamily="34" charset="0"/>
              </a:rPr>
              <a:t>Popcorn info sheet	Den goal setting poster</a:t>
            </a:r>
            <a:endParaRPr lang="en-US" sz="2400" dirty="0">
              <a:latin typeface="Myriad Pro" panose="020B0503030403020204" pitchFamily="34" charset="0"/>
            </a:endParaRPr>
          </a:p>
          <a:p>
            <a:pPr marL="230188" lvl="1" indent="-230188">
              <a:tabLst>
                <a:tab pos="4119563" algn="l"/>
              </a:tabLst>
            </a:pPr>
            <a:r>
              <a:rPr lang="en-US" sz="2400" dirty="0" smtClean="0">
                <a:latin typeface="Myriad Pro" panose="020B0503030403020204" pitchFamily="34" charset="0"/>
              </a:rPr>
              <a:t>New </a:t>
            </a:r>
            <a:r>
              <a:rPr lang="en-US" sz="2400" dirty="0">
                <a:latin typeface="Myriad Pro" panose="020B0503030403020204" pitchFamily="34" charset="0"/>
              </a:rPr>
              <a:t>Kernel Kickoff </a:t>
            </a:r>
            <a:r>
              <a:rPr lang="en-US" sz="2400" dirty="0" err="1" smtClean="0">
                <a:latin typeface="Myriad Pro" panose="020B0503030403020204" pitchFamily="34" charset="0"/>
              </a:rPr>
              <a:t>PPT</a:t>
            </a:r>
            <a:endParaRPr lang="en-US" sz="2400" dirty="0">
              <a:latin typeface="Myriad Pro" panose="020B0503030403020204" pitchFamily="34" charset="0"/>
            </a:endParaRPr>
          </a:p>
        </p:txBody>
      </p:sp>
      <p:sp>
        <p:nvSpPr>
          <p:cNvPr id="7"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2"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8"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a:solidFill>
                  <a:srgbClr val="000000"/>
                </a:solidFill>
                <a:latin typeface="Myriad Pro" charset="0"/>
              </a:rPr>
              <a:t>Thumb drive to Unit Kernels</a:t>
            </a:r>
          </a:p>
        </p:txBody>
      </p:sp>
      <p:sp>
        <p:nvSpPr>
          <p:cNvPr id="10" name="TextBox 9"/>
          <p:cNvSpPr txBox="1"/>
          <p:nvPr/>
        </p:nvSpPr>
        <p:spPr>
          <a:xfrm>
            <a:off x="4876800" y="5562600"/>
            <a:ext cx="4114800" cy="954107"/>
          </a:xfrm>
          <a:prstGeom prst="rect">
            <a:avLst/>
          </a:prstGeom>
          <a:noFill/>
          <a:ln>
            <a:solidFill>
              <a:schemeClr val="tx1"/>
            </a:solidFill>
          </a:ln>
        </p:spPr>
        <p:txBody>
          <a:bodyPr wrap="square" rtlCol="0">
            <a:spAutoFit/>
          </a:bodyPr>
          <a:lstStyle/>
          <a:p>
            <a:pPr algn="ctr"/>
            <a:r>
              <a:rPr lang="en-US" dirty="0" smtClean="0">
                <a:latin typeface="Calibri" panose="020F0502020204030204" pitchFamily="34" charset="0"/>
              </a:rPr>
              <a:t>Every unit gets on at the Council Kickoff</a:t>
            </a:r>
            <a:endParaRPr lang="en-US" dirty="0">
              <a:latin typeface="Calibri" panose="020F0502020204030204" pitchFamily="34" charset="0"/>
            </a:endParaRPr>
          </a:p>
        </p:txBody>
      </p:sp>
    </p:spTree>
    <p:extLst>
      <p:ext uri="{BB962C8B-B14F-4D97-AF65-F5344CB8AC3E}">
        <p14:creationId xmlns:p14="http://schemas.microsoft.com/office/powerpoint/2010/main" val="3908308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2"/>
          <p:cNvGrpSpPr>
            <a:grpSpLocks/>
          </p:cNvGrpSpPr>
          <p:nvPr/>
        </p:nvGrpSpPr>
        <p:grpSpPr bwMode="auto">
          <a:xfrm>
            <a:off x="0" y="4419600"/>
            <a:ext cx="9144000" cy="2438400"/>
            <a:chOff x="0" y="2784"/>
            <a:chExt cx="5760" cy="1536"/>
          </a:xfrm>
        </p:grpSpPr>
        <p:sp>
          <p:nvSpPr>
            <p:cNvPr id="5797891" name="Rectangle 3"/>
            <p:cNvSpPr>
              <a:spLocks noChangeArrowheads="1"/>
            </p:cNvSpPr>
            <p:nvPr/>
          </p:nvSpPr>
          <p:spPr bwMode="auto">
            <a:xfrm rot="16200000">
              <a:off x="2112" y="672"/>
              <a:ext cx="1536" cy="5760"/>
            </a:xfrm>
            <a:prstGeom prst="rect">
              <a:avLst/>
            </a:prstGeom>
            <a:gradFill rotWithShape="1">
              <a:gsLst>
                <a:gs pos="0">
                  <a:srgbClr val="747474">
                    <a:alpha val="60001"/>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80000"/>
                </a:lnSpc>
                <a:buFontTx/>
                <a:buChar char="•"/>
                <a:defRPr/>
              </a:pPr>
              <a:endParaRPr lang="en-US">
                <a:effectLst>
                  <a:outerShdw blurRad="38100" dist="38100" dir="2700000" algn="tl">
                    <a:srgbClr val="000000">
                      <a:alpha val="43137"/>
                    </a:srgbClr>
                  </a:outerShdw>
                </a:effectLst>
                <a:cs typeface="+mn-cs"/>
              </a:endParaRPr>
            </a:p>
          </p:txBody>
        </p:sp>
        <p:sp>
          <p:nvSpPr>
            <p:cNvPr id="5797892" name="Text Box 4"/>
            <p:cNvSpPr txBox="1">
              <a:spLocks noChangeArrowheads="1"/>
            </p:cNvSpPr>
            <p:nvPr/>
          </p:nvSpPr>
          <p:spPr bwMode="auto">
            <a:xfrm>
              <a:off x="1872" y="3840"/>
              <a:ext cx="201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Georgia" charset="0"/>
                  <a:ea typeface="ＭＳ Ｐゴシック" charset="0"/>
                  <a:cs typeface="ＭＳ Ｐゴシック" charset="0"/>
                </a:defRPr>
              </a:lvl1pPr>
              <a:lvl2pPr marL="742950" indent="-285750" eaLnBrk="0" hangingPunct="0">
                <a:defRPr sz="2800" b="1">
                  <a:solidFill>
                    <a:schemeClr val="tx1"/>
                  </a:solidFill>
                  <a:latin typeface="Georgia" charset="0"/>
                  <a:ea typeface="ＭＳ Ｐゴシック" charset="0"/>
                </a:defRPr>
              </a:lvl2pPr>
              <a:lvl3pPr marL="1143000" indent="-228600" eaLnBrk="0" hangingPunct="0">
                <a:defRPr sz="2800" b="1">
                  <a:solidFill>
                    <a:schemeClr val="tx1"/>
                  </a:solidFill>
                  <a:latin typeface="Georgia" charset="0"/>
                  <a:ea typeface="ＭＳ Ｐゴシック" charset="0"/>
                </a:defRPr>
              </a:lvl3pPr>
              <a:lvl4pPr marL="1600200" indent="-228600" eaLnBrk="0" hangingPunct="0">
                <a:defRPr sz="2800" b="1">
                  <a:solidFill>
                    <a:schemeClr val="tx1"/>
                  </a:solidFill>
                  <a:latin typeface="Georgia" charset="0"/>
                  <a:ea typeface="ＭＳ Ｐゴシック" charset="0"/>
                </a:defRPr>
              </a:lvl4pPr>
              <a:lvl5pPr marL="2057400" indent="-228600" eaLnBrk="0" hangingPunct="0">
                <a:defRPr sz="2800" b="1">
                  <a:solidFill>
                    <a:schemeClr val="tx1"/>
                  </a:solidFill>
                  <a:latin typeface="Georgia" charset="0"/>
                  <a:ea typeface="ＭＳ Ｐゴシック" charset="0"/>
                </a:defRPr>
              </a:lvl5pPr>
              <a:lvl6pPr marL="25146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718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290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8862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algn="ctr" eaLnBrk="1" hangingPunct="1">
                <a:spcBef>
                  <a:spcPct val="50000"/>
                </a:spcBef>
                <a:defRPr/>
              </a:pPr>
              <a:r>
                <a:rPr lang="en-US" sz="1200" b="0" dirty="0">
                  <a:latin typeface="Myriad Pro" charset="0"/>
                </a:rPr>
                <a:t>©</a:t>
              </a:r>
              <a:r>
                <a:rPr lang="en-US" sz="1200" b="0" dirty="0" smtClean="0">
                  <a:latin typeface="Myriad Pro" charset="0"/>
                </a:rPr>
                <a:t>2014 Trail</a:t>
              </a:r>
              <a:r>
                <a:rPr lang="en-US" sz="1200" b="0" dirty="0" smtClean="0">
                  <a:latin typeface="Myriad Pro"/>
                </a:rPr>
                <a:t>’s</a:t>
              </a:r>
              <a:r>
                <a:rPr lang="en-US" altLang="ja-JP" sz="1200" b="0" dirty="0" smtClean="0">
                  <a:latin typeface="Myriad Pro" charset="0"/>
                </a:rPr>
                <a:t> </a:t>
              </a:r>
              <a:r>
                <a:rPr lang="en-US" altLang="ja-JP" sz="1200" b="0" dirty="0">
                  <a:latin typeface="Myriad Pro" charset="0"/>
                </a:rPr>
                <a:t>End®. All rights reserved.</a:t>
              </a:r>
              <a:endParaRPr lang="en-US" sz="1200" b="0" dirty="0">
                <a:latin typeface="Myriad Pro" charset="0"/>
              </a:endParaRPr>
            </a:p>
          </p:txBody>
        </p:sp>
      </p:grpSp>
      <p:pic>
        <p:nvPicPr>
          <p:cNvPr id="10" name="Picture 6" descr="2010_TrailsEnd"/>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8600" y="304800"/>
            <a:ext cx="1504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0" y="1905000"/>
            <a:ext cx="9144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6000" b="1" dirty="0" smtClean="0">
                <a:solidFill>
                  <a:srgbClr val="000000"/>
                </a:solidFill>
                <a:latin typeface="Myriad Pro" charset="0"/>
              </a:rPr>
              <a:t>Recruit! Recruit!</a:t>
            </a:r>
            <a:endParaRPr lang="en-US" sz="4000" b="1" dirty="0">
              <a:solidFill>
                <a:srgbClr val="000000"/>
              </a:solidFill>
              <a:latin typeface="Myriad Pro" charset="0"/>
            </a:endParaRPr>
          </a:p>
        </p:txBody>
      </p:sp>
      <p:pic>
        <p:nvPicPr>
          <p:cNvPr id="6148" name="Picture 4" descr="http://booleanblackbelt.com/wp-content/uploads/2009/11/JIT-identific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52400"/>
            <a:ext cx="4029075" cy="27051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610600" y="6553200"/>
            <a:ext cx="533400" cy="261610"/>
          </a:xfrm>
          <a:prstGeom prst="rect">
            <a:avLst/>
          </a:prstGeom>
          <a:noFill/>
        </p:spPr>
        <p:txBody>
          <a:bodyPr wrap="square" rtlCol="0">
            <a:spAutoFit/>
          </a:bodyPr>
          <a:lstStyle/>
          <a:p>
            <a:r>
              <a:rPr lang="en-US" sz="1100" dirty="0" smtClean="0"/>
              <a:t>MM</a:t>
            </a:r>
            <a:endParaRPr lang="en-US" sz="1100" dirty="0"/>
          </a:p>
        </p:txBody>
      </p:sp>
    </p:spTree>
    <p:extLst>
      <p:ext uri="{BB962C8B-B14F-4D97-AF65-F5344CB8AC3E}">
        <p14:creationId xmlns:p14="http://schemas.microsoft.com/office/powerpoint/2010/main" val="4281902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7" name="Rectangle 5"/>
          <p:cNvSpPr>
            <a:spLocks noChangeArrowheads="1"/>
          </p:cNvSpPr>
          <p:nvPr/>
        </p:nvSpPr>
        <p:spPr bwMode="auto">
          <a:xfrm>
            <a:off x="381000" y="228600"/>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sz="4400" u="sng" dirty="0">
              <a:solidFill>
                <a:srgbClr val="000000"/>
              </a:solidFill>
              <a:latin typeface="Myriad Pro" charset="0"/>
            </a:endParaRPr>
          </a:p>
        </p:txBody>
      </p:sp>
      <p:sp>
        <p:nvSpPr>
          <p:cNvPr id="12"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9"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Recruit</a:t>
            </a:r>
            <a:endParaRPr lang="en-US" sz="4400" u="sng" dirty="0">
              <a:solidFill>
                <a:srgbClr val="000000"/>
              </a:solidFill>
              <a:latin typeface="Myriad Pro" charset="0"/>
            </a:endParaRPr>
          </a:p>
        </p:txBody>
      </p:sp>
      <p:sp>
        <p:nvSpPr>
          <p:cNvPr id="11" name="Content Placeholder 2"/>
          <p:cNvSpPr>
            <a:spLocks noGrp="1"/>
          </p:cNvSpPr>
          <p:nvPr>
            <p:ph idx="1"/>
          </p:nvPr>
        </p:nvSpPr>
        <p:spPr>
          <a:xfrm>
            <a:off x="228600" y="990600"/>
            <a:ext cx="7924800" cy="5486400"/>
          </a:xfrm>
        </p:spPr>
        <p:txBody>
          <a:bodyPr>
            <a:noAutofit/>
          </a:bodyPr>
          <a:lstStyle/>
          <a:p>
            <a:pPr marL="111125" indent="0">
              <a:spcBef>
                <a:spcPts val="0"/>
              </a:spcBef>
              <a:buNone/>
            </a:pPr>
            <a:r>
              <a:rPr lang="en-US" sz="3600" b="1" dirty="0" smtClean="0">
                <a:solidFill>
                  <a:srgbClr val="FF0000"/>
                </a:solidFill>
                <a:latin typeface="Myriad Pro"/>
                <a:cs typeface="Myriad Pro"/>
              </a:rPr>
              <a:t>The Unit Kernel </a:t>
            </a:r>
            <a:r>
              <a:rPr lang="en-US" sz="3600" b="1" u="sng" dirty="0" smtClean="0">
                <a:solidFill>
                  <a:srgbClr val="FF0000"/>
                </a:solidFill>
                <a:latin typeface="Myriad Pro"/>
                <a:cs typeface="Myriad Pro"/>
              </a:rPr>
              <a:t>shouldn’t</a:t>
            </a:r>
            <a:r>
              <a:rPr lang="en-US" sz="3600" b="1" dirty="0" smtClean="0">
                <a:solidFill>
                  <a:srgbClr val="FF0000"/>
                </a:solidFill>
                <a:latin typeface="Myriad Pro"/>
                <a:cs typeface="Myriad Pro"/>
              </a:rPr>
              <a:t> do it all.</a:t>
            </a:r>
          </a:p>
        </p:txBody>
      </p:sp>
      <p:pic>
        <p:nvPicPr>
          <p:cNvPr id="13" name="Picture 2" descr="http://www.tracysracing.com/_/rsrc/1366692576131/superhero/superhero.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2286000"/>
            <a:ext cx="3381511" cy="39338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hoax-slayer.com/images/popcorn-cell-phone.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14982">
            <a:off x="6341611" y="3086146"/>
            <a:ext cx="1525261" cy="1143946"/>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a:spLocks/>
          </p:cNvSpPr>
          <p:nvPr/>
        </p:nvSpPr>
        <p:spPr bwMode="auto">
          <a:xfrm>
            <a:off x="228600" y="1524000"/>
            <a:ext cx="6400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111125" lvl="1" indent="0">
              <a:spcBef>
                <a:spcPts val="0"/>
              </a:spcBef>
              <a:buFontTx/>
              <a:buNone/>
            </a:pPr>
            <a:r>
              <a:rPr lang="en-US" sz="2400" b="0" kern="0" dirty="0" smtClean="0">
                <a:latin typeface="Myriad Pro"/>
                <a:cs typeface="Myriad Pro"/>
              </a:rPr>
              <a:t>The hardest part about selling popcorn is the kernel who tries to do it all. You need help. But getting help is sometimes difficult. So when recruiting remember these two things:</a:t>
            </a:r>
          </a:p>
          <a:p>
            <a:pPr marL="568325" lvl="1" indent="-457200">
              <a:spcBef>
                <a:spcPts val="0"/>
              </a:spcBef>
              <a:buFontTx/>
              <a:buAutoNum type="arabicPeriod"/>
            </a:pPr>
            <a:r>
              <a:rPr lang="en-US" sz="2000" kern="0" dirty="0" smtClean="0">
                <a:latin typeface="Myriad Pro"/>
                <a:cs typeface="Myriad Pro"/>
              </a:rPr>
              <a:t>Ask Directly</a:t>
            </a:r>
            <a:r>
              <a:rPr lang="en-US" sz="2000" b="0" kern="0" dirty="0" smtClean="0">
                <a:latin typeface="Myriad Pro"/>
                <a:cs typeface="Myriad Pro"/>
              </a:rPr>
              <a:t>: emails never work. Ask</a:t>
            </a:r>
            <a:br>
              <a:rPr lang="en-US" sz="2000" b="0" kern="0" dirty="0" smtClean="0">
                <a:latin typeface="Myriad Pro"/>
                <a:cs typeface="Myriad Pro"/>
              </a:rPr>
            </a:br>
            <a:r>
              <a:rPr lang="en-US" sz="2000" b="0" kern="0" dirty="0" smtClean="0">
                <a:latin typeface="Myriad Pro"/>
                <a:cs typeface="Myriad Pro"/>
              </a:rPr>
              <a:t>people directly in-person or over the</a:t>
            </a:r>
            <a:br>
              <a:rPr lang="en-US" sz="2000" b="0" kern="0" dirty="0" smtClean="0">
                <a:latin typeface="Myriad Pro"/>
                <a:cs typeface="Myriad Pro"/>
              </a:rPr>
            </a:br>
            <a:r>
              <a:rPr lang="en-US" sz="2000" b="0" kern="0" dirty="0" smtClean="0">
                <a:latin typeface="Myriad Pro"/>
                <a:cs typeface="Myriad Pro"/>
              </a:rPr>
              <a:t>phone.</a:t>
            </a:r>
          </a:p>
          <a:p>
            <a:pPr marL="568325" lvl="1" indent="-457200">
              <a:spcBef>
                <a:spcPts val="0"/>
              </a:spcBef>
              <a:buFontTx/>
              <a:buAutoNum type="arabicPeriod"/>
            </a:pPr>
            <a:r>
              <a:rPr lang="en-US" sz="2000" kern="0" dirty="0" smtClean="0">
                <a:latin typeface="Myriad Pro"/>
                <a:cs typeface="Myriad Pro"/>
              </a:rPr>
              <a:t>Be Specific</a:t>
            </a:r>
            <a:r>
              <a:rPr lang="en-US" sz="2000" b="0" kern="0" dirty="0" smtClean="0">
                <a:latin typeface="Myriad Pro"/>
                <a:cs typeface="Myriad Pro"/>
              </a:rPr>
              <a:t>: people will volunteer for “tasks”</a:t>
            </a:r>
            <a:br>
              <a:rPr lang="en-US" sz="2000" b="0" kern="0" dirty="0" smtClean="0">
                <a:latin typeface="Myriad Pro"/>
                <a:cs typeface="Myriad Pro"/>
              </a:rPr>
            </a:br>
            <a:r>
              <a:rPr lang="en-US" sz="2000" b="0" kern="0" dirty="0" smtClean="0">
                <a:latin typeface="Myriad Pro"/>
                <a:cs typeface="Myriad Pro"/>
              </a:rPr>
              <a:t>more easily than “titles”. For example, ask</a:t>
            </a:r>
            <a:br>
              <a:rPr lang="en-US" sz="2000" b="0" kern="0" dirty="0" smtClean="0">
                <a:latin typeface="Myriad Pro"/>
                <a:cs typeface="Myriad Pro"/>
              </a:rPr>
            </a:br>
            <a:r>
              <a:rPr lang="en-US" sz="2000" b="0" kern="0" dirty="0" smtClean="0">
                <a:latin typeface="Myriad Pro"/>
                <a:cs typeface="Myriad Pro"/>
              </a:rPr>
              <a:t>someone to pick up Show-N-Sell popcorn</a:t>
            </a:r>
            <a:br>
              <a:rPr lang="en-US" sz="2000" b="0" kern="0" dirty="0" smtClean="0">
                <a:latin typeface="Myriad Pro"/>
                <a:cs typeface="Myriad Pro"/>
              </a:rPr>
            </a:br>
            <a:r>
              <a:rPr lang="en-US" sz="2000" b="0" kern="0" dirty="0" smtClean="0">
                <a:latin typeface="Myriad Pro"/>
                <a:cs typeface="Myriad Pro"/>
              </a:rPr>
              <a:t>instead of asking them to be the Pick-Up</a:t>
            </a:r>
            <a:br>
              <a:rPr lang="en-US" sz="2000" b="0" kern="0" dirty="0" smtClean="0">
                <a:latin typeface="Myriad Pro"/>
                <a:cs typeface="Myriad Pro"/>
              </a:rPr>
            </a:br>
            <a:r>
              <a:rPr lang="en-US" sz="2000" b="0" kern="0" dirty="0" smtClean="0">
                <a:latin typeface="Myriad Pro"/>
                <a:cs typeface="Myriad Pro"/>
              </a:rPr>
              <a:t>Lieutenant Kernel. Or ask someone to decorate</a:t>
            </a:r>
            <a:br>
              <a:rPr lang="en-US" sz="2000" b="0" kern="0" dirty="0" smtClean="0">
                <a:latin typeface="Myriad Pro"/>
                <a:cs typeface="Myriad Pro"/>
              </a:rPr>
            </a:br>
            <a:r>
              <a:rPr lang="en-US" sz="2000" b="0" kern="0" dirty="0" smtClean="0">
                <a:latin typeface="Myriad Pro"/>
                <a:cs typeface="Myriad Pro"/>
              </a:rPr>
              <a:t>and set up for the Kick-Off Party instead of asking</a:t>
            </a:r>
            <a:br>
              <a:rPr lang="en-US" sz="2000" b="0" kern="0" dirty="0" smtClean="0">
                <a:latin typeface="Myriad Pro"/>
                <a:cs typeface="Myriad Pro"/>
              </a:rPr>
            </a:br>
            <a:r>
              <a:rPr lang="en-US" sz="2000" b="0" kern="0" dirty="0" smtClean="0">
                <a:latin typeface="Myriad Pro"/>
                <a:cs typeface="Myriad Pro"/>
              </a:rPr>
              <a:t>them to “Chair the Kick-Off Party Committee.”</a:t>
            </a:r>
            <a:br>
              <a:rPr lang="en-US" sz="2000" b="0" kern="0" dirty="0" smtClean="0">
                <a:latin typeface="Myriad Pro"/>
                <a:cs typeface="Myriad Pro"/>
              </a:rPr>
            </a:br>
            <a:r>
              <a:rPr lang="en-US" sz="2000" b="0" kern="0" dirty="0" smtClean="0">
                <a:latin typeface="Myriad Pro"/>
                <a:cs typeface="Myriad Pro"/>
              </a:rPr>
              <a:t>“Tasks” before “Titles”.</a:t>
            </a:r>
          </a:p>
        </p:txBody>
      </p:sp>
    </p:spTree>
    <p:extLst>
      <p:ext uri="{BB962C8B-B14F-4D97-AF65-F5344CB8AC3E}">
        <p14:creationId xmlns:p14="http://schemas.microsoft.com/office/powerpoint/2010/main" val="2741774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7" name="Rectangle 5"/>
          <p:cNvSpPr>
            <a:spLocks noChangeArrowheads="1"/>
          </p:cNvSpPr>
          <p:nvPr/>
        </p:nvSpPr>
        <p:spPr bwMode="auto">
          <a:xfrm>
            <a:off x="381000" y="228600"/>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sz="4400" u="sng" dirty="0">
              <a:solidFill>
                <a:srgbClr val="000000"/>
              </a:solidFill>
              <a:latin typeface="Myriad Pro" charset="0"/>
            </a:endParaRPr>
          </a:p>
        </p:txBody>
      </p:sp>
      <p:sp>
        <p:nvSpPr>
          <p:cNvPr id="12"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9"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Recruit</a:t>
            </a:r>
            <a:endParaRPr lang="en-US" sz="4400" u="sng" dirty="0">
              <a:solidFill>
                <a:srgbClr val="000000"/>
              </a:solidFill>
              <a:latin typeface="Myriad Pro" charset="0"/>
            </a:endParaRPr>
          </a:p>
        </p:txBody>
      </p:sp>
      <p:pic>
        <p:nvPicPr>
          <p:cNvPr id="7170" name="Picture 2" descr="http://www.tracysracing.com/_/rsrc/1366692576131/superhero/superh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86000"/>
            <a:ext cx="3381511" cy="393382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hoax-slayer.com/images/popcorn-cell-phone.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114982">
            <a:off x="6341611" y="3086146"/>
            <a:ext cx="1525261" cy="114394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
          </p:nvPr>
        </p:nvSpPr>
        <p:spPr>
          <a:xfrm>
            <a:off x="228600" y="762000"/>
            <a:ext cx="8839200" cy="5486400"/>
          </a:xfrm>
        </p:spPr>
        <p:txBody>
          <a:bodyPr>
            <a:noAutofit/>
          </a:bodyPr>
          <a:lstStyle/>
          <a:p>
            <a:pPr marL="111125" indent="0">
              <a:lnSpc>
                <a:spcPct val="200000"/>
              </a:lnSpc>
              <a:buNone/>
            </a:pPr>
            <a:r>
              <a:rPr lang="en-US" b="1" dirty="0" smtClean="0">
                <a:solidFill>
                  <a:srgbClr val="FF0000"/>
                </a:solidFill>
                <a:latin typeface="Myriad Pro"/>
                <a:cs typeface="Myriad Pro"/>
              </a:rPr>
              <a:t>Here are some areas you could recruit to help.</a:t>
            </a:r>
          </a:p>
          <a:p>
            <a:pPr marL="111125" lvl="1" indent="0">
              <a:buNone/>
            </a:pPr>
            <a:r>
              <a:rPr lang="en-US" sz="3200" u="sng" dirty="0" smtClean="0">
                <a:latin typeface="Myriad Pro"/>
                <a:cs typeface="Myriad Pro"/>
              </a:rPr>
              <a:t>Recruit Popcorn Captains</a:t>
            </a:r>
          </a:p>
          <a:p>
            <a:pPr marL="573088" lvl="2" indent="-285750">
              <a:buFont typeface="Wingdings" panose="05000000000000000000" pitchFamily="2" charset="2"/>
              <a:buChar char="§"/>
            </a:pPr>
            <a:r>
              <a:rPr lang="en-US" sz="2800" dirty="0" smtClean="0">
                <a:latin typeface="Myriad Pro"/>
                <a:cs typeface="Myriad Pro"/>
              </a:rPr>
              <a:t>Kickoff</a:t>
            </a:r>
          </a:p>
          <a:p>
            <a:pPr marL="573088" lvl="2" indent="-285750">
              <a:buFont typeface="Wingdings" panose="05000000000000000000" pitchFamily="2" charset="2"/>
              <a:buChar char="§"/>
            </a:pPr>
            <a:r>
              <a:rPr lang="en-US" sz="2800" dirty="0" smtClean="0">
                <a:latin typeface="Myriad Pro"/>
                <a:cs typeface="Myriad Pro"/>
              </a:rPr>
              <a:t>Distribution Pickup</a:t>
            </a:r>
          </a:p>
          <a:p>
            <a:pPr marL="573088" lvl="2" indent="-285750">
              <a:buFont typeface="Wingdings" panose="05000000000000000000" pitchFamily="2" charset="2"/>
              <a:buChar char="§"/>
            </a:pPr>
            <a:r>
              <a:rPr lang="en-US" sz="2800" dirty="0" smtClean="0">
                <a:latin typeface="Myriad Pro"/>
                <a:cs typeface="Myriad Pro"/>
              </a:rPr>
              <a:t>Show N Sell</a:t>
            </a:r>
            <a:endParaRPr lang="en-US" sz="2800" dirty="0">
              <a:latin typeface="Myriad Pro"/>
              <a:cs typeface="Myriad Pro"/>
            </a:endParaRPr>
          </a:p>
          <a:p>
            <a:pPr marL="573088" lvl="2" indent="-285750">
              <a:buFont typeface="Wingdings" panose="05000000000000000000" pitchFamily="2" charset="2"/>
              <a:buChar char="§"/>
            </a:pPr>
            <a:r>
              <a:rPr lang="en-US" sz="2800" dirty="0" smtClean="0">
                <a:latin typeface="Myriad Pro"/>
                <a:cs typeface="Myriad Pro"/>
              </a:rPr>
              <a:t>Communication</a:t>
            </a:r>
          </a:p>
          <a:p>
            <a:pPr marL="573088" lvl="2" indent="-285750">
              <a:buFont typeface="Wingdings" panose="05000000000000000000" pitchFamily="2" charset="2"/>
              <a:buChar char="§"/>
            </a:pPr>
            <a:r>
              <a:rPr lang="en-US" sz="2800" dirty="0" smtClean="0">
                <a:latin typeface="Myriad Pro"/>
                <a:cs typeface="Myriad Pro"/>
              </a:rPr>
              <a:t>Marketing</a:t>
            </a:r>
          </a:p>
          <a:p>
            <a:pPr marL="573088" lvl="2" indent="-285750">
              <a:buFont typeface="Wingdings" panose="05000000000000000000" pitchFamily="2" charset="2"/>
              <a:buChar char="§"/>
            </a:pPr>
            <a:r>
              <a:rPr lang="en-US" sz="2800" dirty="0" smtClean="0">
                <a:latin typeface="Myriad Pro"/>
                <a:cs typeface="Myriad Pro"/>
              </a:rPr>
              <a:t>Business Incentives Procurer</a:t>
            </a:r>
          </a:p>
          <a:p>
            <a:pPr marL="573088" lvl="2" indent="-285750">
              <a:buFont typeface="Wingdings" panose="05000000000000000000" pitchFamily="2" charset="2"/>
              <a:buChar char="§"/>
            </a:pPr>
            <a:r>
              <a:rPr lang="en-US" sz="2800" dirty="0" smtClean="0">
                <a:latin typeface="Myriad Pro"/>
                <a:cs typeface="Myriad Pro"/>
              </a:rPr>
              <a:t>Popcorn Chief</a:t>
            </a:r>
            <a:r>
              <a:rPr lang="en-US" dirty="0" smtClean="0">
                <a:latin typeface="Myriad Pro"/>
                <a:cs typeface="Myriad Pro"/>
              </a:rPr>
              <a:t> (Youth Position)</a:t>
            </a:r>
            <a:endParaRPr lang="en-US" sz="2800" dirty="0" smtClean="0">
              <a:latin typeface="Myriad Pro"/>
              <a:cs typeface="Myriad Pro"/>
            </a:endParaRPr>
          </a:p>
        </p:txBody>
      </p:sp>
    </p:spTree>
    <p:extLst>
      <p:ext uri="{BB962C8B-B14F-4D97-AF65-F5344CB8AC3E}">
        <p14:creationId xmlns:p14="http://schemas.microsoft.com/office/powerpoint/2010/main" val="2585570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7891" name="Rectangle 3"/>
          <p:cNvSpPr>
            <a:spLocks noChangeArrowheads="1"/>
          </p:cNvSpPr>
          <p:nvPr/>
        </p:nvSpPr>
        <p:spPr bwMode="auto">
          <a:xfrm rot="16200000">
            <a:off x="3352800" y="1066800"/>
            <a:ext cx="2438400" cy="9144000"/>
          </a:xfrm>
          <a:prstGeom prst="rect">
            <a:avLst/>
          </a:prstGeom>
          <a:gradFill rotWithShape="1">
            <a:gsLst>
              <a:gs pos="0">
                <a:srgbClr val="747474">
                  <a:alpha val="60001"/>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80000"/>
              </a:lnSpc>
              <a:buFontTx/>
              <a:buChar char="•"/>
              <a:defRPr/>
            </a:pPr>
            <a:endParaRPr lang="en-US" dirty="0">
              <a:effectLst>
                <a:outerShdw blurRad="38100" dist="38100" dir="2700000" algn="tl">
                  <a:srgbClr val="000000">
                    <a:alpha val="43137"/>
                  </a:srgbClr>
                </a:outerShdw>
              </a:effectLst>
              <a:cs typeface="+mn-cs"/>
            </a:endParaRPr>
          </a:p>
        </p:txBody>
      </p:sp>
      <p:pic>
        <p:nvPicPr>
          <p:cNvPr id="10" name="Picture 6" descr="2010_TrailsEnd"/>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8600" y="304800"/>
            <a:ext cx="1504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a:spLocks noChangeArrowheads="1"/>
          </p:cNvSpPr>
          <p:nvPr/>
        </p:nvSpPr>
        <p:spPr bwMode="auto">
          <a:xfrm>
            <a:off x="0" y="1143000"/>
            <a:ext cx="9144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6600" b="1" dirty="0" smtClean="0">
                <a:solidFill>
                  <a:srgbClr val="000000"/>
                </a:solidFill>
                <a:latin typeface="Myriad Pro" charset="0"/>
              </a:rPr>
              <a:t>Sales Method #1</a:t>
            </a:r>
            <a:br>
              <a:rPr lang="en-US" sz="6600" b="1" dirty="0" smtClean="0">
                <a:solidFill>
                  <a:srgbClr val="000000"/>
                </a:solidFill>
                <a:latin typeface="Myriad Pro" charset="0"/>
              </a:rPr>
            </a:br>
            <a:r>
              <a:rPr lang="en-US" sz="5400" b="1" dirty="0" smtClean="0">
                <a:solidFill>
                  <a:srgbClr val="000000"/>
                </a:solidFill>
                <a:latin typeface="Myriad Pro" charset="0"/>
              </a:rPr>
              <a:t>Take Order</a:t>
            </a:r>
            <a:endParaRPr lang="en-US" sz="5400" b="1" dirty="0">
              <a:solidFill>
                <a:srgbClr val="000000"/>
              </a:solidFill>
              <a:latin typeface="Myriad Pro" charset="0"/>
            </a:endParaRPr>
          </a:p>
        </p:txBody>
      </p:sp>
      <p:pic>
        <p:nvPicPr>
          <p:cNvPr id="7170" name="Picture 2" descr="http://2.bp.blogspot.com/_IzahlxI5MA0/St8HcK-4l4I/AAAAAAAAAAk/UEXRgc4aM7c/s1600/Class+%26+other+005.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286000" y="3352800"/>
            <a:ext cx="4444831" cy="333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60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7891" name="Rectangle 3"/>
          <p:cNvSpPr>
            <a:spLocks noChangeArrowheads="1"/>
          </p:cNvSpPr>
          <p:nvPr/>
        </p:nvSpPr>
        <p:spPr bwMode="auto">
          <a:xfrm rot="16200000">
            <a:off x="3352800" y="1066800"/>
            <a:ext cx="2438400" cy="9144000"/>
          </a:xfrm>
          <a:prstGeom prst="rect">
            <a:avLst/>
          </a:prstGeom>
          <a:gradFill rotWithShape="1">
            <a:gsLst>
              <a:gs pos="0">
                <a:srgbClr val="747474">
                  <a:alpha val="60001"/>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80000"/>
              </a:lnSpc>
              <a:buFontTx/>
              <a:buChar char="•"/>
              <a:defRPr/>
            </a:pPr>
            <a:endParaRPr lang="en-US" sz="2400" dirty="0">
              <a:effectLst>
                <a:outerShdw blurRad="38100" dist="38100" dir="2700000" algn="tl">
                  <a:srgbClr val="000000">
                    <a:alpha val="43137"/>
                  </a:srgbClr>
                </a:outerShdw>
              </a:effectLst>
              <a:cs typeface="+mn-cs"/>
            </a:endParaRPr>
          </a:p>
        </p:txBody>
      </p:sp>
      <p:sp>
        <p:nvSpPr>
          <p:cNvPr id="5" name="Text Box 4"/>
          <p:cNvSpPr txBox="1">
            <a:spLocks noChangeArrowheads="1"/>
          </p:cNvSpPr>
          <p:nvPr/>
        </p:nvSpPr>
        <p:spPr bwMode="auto">
          <a:xfrm>
            <a:off x="2971800" y="6096000"/>
            <a:ext cx="3200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Georgia" charset="0"/>
                <a:ea typeface="ＭＳ Ｐゴシック" charset="0"/>
                <a:cs typeface="ＭＳ Ｐゴシック" charset="0"/>
              </a:defRPr>
            </a:lvl1pPr>
            <a:lvl2pPr marL="742950" indent="-285750" eaLnBrk="0" hangingPunct="0">
              <a:defRPr sz="2800" b="1">
                <a:solidFill>
                  <a:schemeClr val="tx1"/>
                </a:solidFill>
                <a:latin typeface="Georgia" charset="0"/>
                <a:ea typeface="ＭＳ Ｐゴシック" charset="0"/>
              </a:defRPr>
            </a:lvl2pPr>
            <a:lvl3pPr marL="1143000" indent="-228600" eaLnBrk="0" hangingPunct="0">
              <a:defRPr sz="2800" b="1">
                <a:solidFill>
                  <a:schemeClr val="tx1"/>
                </a:solidFill>
                <a:latin typeface="Georgia" charset="0"/>
                <a:ea typeface="ＭＳ Ｐゴシック" charset="0"/>
              </a:defRPr>
            </a:lvl3pPr>
            <a:lvl4pPr marL="1600200" indent="-228600" eaLnBrk="0" hangingPunct="0">
              <a:defRPr sz="2800" b="1">
                <a:solidFill>
                  <a:schemeClr val="tx1"/>
                </a:solidFill>
                <a:latin typeface="Georgia" charset="0"/>
                <a:ea typeface="ＭＳ Ｐゴシック" charset="0"/>
              </a:defRPr>
            </a:lvl4pPr>
            <a:lvl5pPr marL="2057400" indent="-228600" eaLnBrk="0" hangingPunct="0">
              <a:defRPr sz="2800" b="1">
                <a:solidFill>
                  <a:schemeClr val="tx1"/>
                </a:solidFill>
                <a:latin typeface="Georgia" charset="0"/>
                <a:ea typeface="ＭＳ Ｐゴシック" charset="0"/>
              </a:defRPr>
            </a:lvl5pPr>
            <a:lvl6pPr marL="25146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718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290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8862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algn="ctr" eaLnBrk="1" hangingPunct="1">
              <a:spcBef>
                <a:spcPct val="50000"/>
              </a:spcBef>
              <a:defRPr/>
            </a:pPr>
            <a:r>
              <a:rPr lang="en-US" sz="1200" b="0" dirty="0">
                <a:latin typeface="Myriad Pro" charset="0"/>
              </a:rPr>
              <a:t>©</a:t>
            </a:r>
            <a:r>
              <a:rPr lang="en-US" sz="1200" b="0" dirty="0" smtClean="0">
                <a:latin typeface="Myriad Pro" charset="0"/>
              </a:rPr>
              <a:t>2014 Trail</a:t>
            </a:r>
            <a:r>
              <a:rPr lang="en-US" sz="1200" b="0" dirty="0" smtClean="0">
                <a:latin typeface="Myriad Pro"/>
              </a:rPr>
              <a:t>’s</a:t>
            </a:r>
            <a:r>
              <a:rPr lang="en-US" altLang="ja-JP" sz="1200" b="0" dirty="0" smtClean="0">
                <a:latin typeface="Myriad Pro" charset="0"/>
              </a:rPr>
              <a:t> </a:t>
            </a:r>
            <a:r>
              <a:rPr lang="en-US" altLang="ja-JP" sz="1200" b="0" dirty="0">
                <a:latin typeface="Myriad Pro" charset="0"/>
              </a:rPr>
              <a:t>End®. All rights reserved.</a:t>
            </a:r>
            <a:endParaRPr lang="en-US" sz="1200" b="0" dirty="0">
              <a:latin typeface="Myriad Pro" charset="0"/>
            </a:endParaRPr>
          </a:p>
        </p:txBody>
      </p:sp>
      <p:pic>
        <p:nvPicPr>
          <p:cNvPr id="9" name="Picture 6" descr="2010_TrailsEnd"/>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8600" y="304800"/>
            <a:ext cx="1504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0" y="1905000"/>
            <a:ext cx="9144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6000" b="1" dirty="0" smtClean="0">
                <a:solidFill>
                  <a:srgbClr val="000000"/>
                </a:solidFill>
                <a:latin typeface="Myriad Pro" charset="0"/>
              </a:rPr>
              <a:t>2014 Improvements</a:t>
            </a:r>
            <a:endParaRPr lang="en-US" sz="4800" b="1" dirty="0">
              <a:solidFill>
                <a:srgbClr val="000000"/>
              </a:solidFill>
              <a:latin typeface="Myriad Pro" charset="0"/>
            </a:endParaRPr>
          </a:p>
        </p:txBody>
      </p:sp>
    </p:spTree>
    <p:extLst>
      <p:ext uri="{BB962C8B-B14F-4D97-AF65-F5344CB8AC3E}">
        <p14:creationId xmlns:p14="http://schemas.microsoft.com/office/powerpoint/2010/main" val="3356422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8018" name="Rectangle 2"/>
          <p:cNvSpPr>
            <a:spLocks noGrp="1" noChangeArrowheads="1"/>
          </p:cNvSpPr>
          <p:nvPr>
            <p:ph type="title"/>
          </p:nvPr>
        </p:nvSpPr>
        <p:spPr>
          <a:xfrm>
            <a:off x="0" y="76200"/>
            <a:ext cx="9144000" cy="792163"/>
          </a:xfrm>
        </p:spPr>
        <p:txBody>
          <a:bodyPr/>
          <a:lstStyle/>
          <a:p>
            <a:pPr eaLnBrk="1" hangingPunct="1">
              <a:defRPr/>
            </a:pPr>
            <a:r>
              <a:rPr lang="en-US" b="1" dirty="0" smtClean="0">
                <a:solidFill>
                  <a:schemeClr val="bg1"/>
                </a:solidFill>
                <a:latin typeface="Myriad Pro" charset="0"/>
                <a:cs typeface="+mj-cs"/>
              </a:rPr>
              <a:t>2010 Consumer Spending</a:t>
            </a:r>
          </a:p>
        </p:txBody>
      </p:sp>
      <p:sp>
        <p:nvSpPr>
          <p:cNvPr id="9" name="Rectangle 5"/>
          <p:cNvSpPr>
            <a:spLocks noChangeArrowheads="1"/>
          </p:cNvSpPr>
          <p:nvPr/>
        </p:nvSpPr>
        <p:spPr bwMode="auto">
          <a:xfrm>
            <a:off x="228600" y="1143000"/>
            <a:ext cx="8686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nchorCtr="0"/>
          <a:lstStyle/>
          <a:p>
            <a:pPr lvl="1">
              <a:tabLst>
                <a:tab pos="977900" algn="l"/>
                <a:tab pos="5207000" algn="l"/>
              </a:tabLst>
              <a:defRPr/>
            </a:pPr>
            <a:r>
              <a:rPr lang="en-US" sz="3600" dirty="0">
                <a:solidFill>
                  <a:srgbClr val="FF0000"/>
                </a:solidFill>
                <a:latin typeface="Myriad Pro" charset="0"/>
              </a:rPr>
              <a:t>Communication</a:t>
            </a:r>
          </a:p>
          <a:p>
            <a:pPr marL="914400" lvl="1" indent="-457200">
              <a:buFont typeface="Arial" panose="020B0604020202020204" pitchFamily="34" charset="0"/>
              <a:buChar char="•"/>
              <a:tabLst>
                <a:tab pos="977900" algn="l"/>
                <a:tab pos="5207000" algn="l"/>
              </a:tabLst>
              <a:defRPr/>
            </a:pPr>
            <a:r>
              <a:rPr lang="en-US" dirty="0" smtClean="0">
                <a:latin typeface="Myriad Pro" charset="0"/>
              </a:rPr>
              <a:t>Regular Newsletter information to </a:t>
            </a:r>
            <a:r>
              <a:rPr lang="en-US" dirty="0">
                <a:latin typeface="Myriad Pro" charset="0"/>
              </a:rPr>
              <a:t>Unit </a:t>
            </a:r>
            <a:r>
              <a:rPr lang="en-US" dirty="0" smtClean="0">
                <a:latin typeface="Myriad Pro" charset="0"/>
              </a:rPr>
              <a:t>Kernels for themselves and to pass on to parents.</a:t>
            </a:r>
            <a:endParaRPr lang="en-US" dirty="0">
              <a:latin typeface="Myriad Pro" charset="0"/>
            </a:endParaRPr>
          </a:p>
          <a:p>
            <a:pPr lvl="1">
              <a:defRPr/>
            </a:pPr>
            <a:endParaRPr lang="en-US" dirty="0" smtClean="0">
              <a:solidFill>
                <a:srgbClr val="FF0000"/>
              </a:solidFill>
              <a:latin typeface="Myriad Pro" charset="0"/>
            </a:endParaRPr>
          </a:p>
          <a:p>
            <a:pPr lvl="1">
              <a:defRPr/>
            </a:pPr>
            <a:r>
              <a:rPr lang="en-US" sz="3600" dirty="0" smtClean="0">
                <a:solidFill>
                  <a:srgbClr val="FF0000"/>
                </a:solidFill>
                <a:latin typeface="Myriad Pro" charset="0"/>
              </a:rPr>
              <a:t>Take Order ordering</a:t>
            </a:r>
          </a:p>
          <a:p>
            <a:pPr marL="914400" lvl="1" indent="-457200">
              <a:buFont typeface="Arial" panose="020B0604020202020204" pitchFamily="34" charset="0"/>
              <a:buChar char="•"/>
              <a:defRPr/>
            </a:pPr>
            <a:r>
              <a:rPr lang="en-US" dirty="0" smtClean="0">
                <a:latin typeface="Myriad Pro" charset="0"/>
              </a:rPr>
              <a:t>Order </a:t>
            </a:r>
            <a:r>
              <a:rPr lang="en-US" u="sng" dirty="0" smtClean="0">
                <a:latin typeface="Myriad Pro" charset="0"/>
              </a:rPr>
              <a:t>Containers</a:t>
            </a:r>
            <a:r>
              <a:rPr lang="en-US" dirty="0" smtClean="0">
                <a:latin typeface="Myriad Pro" charset="0"/>
              </a:rPr>
              <a:t> for Take Order!!!!!</a:t>
            </a:r>
          </a:p>
          <a:p>
            <a:pPr marL="1376363" lvl="2" indent="-457200">
              <a:buFont typeface="Arial" panose="020B0604020202020204" pitchFamily="34" charset="0"/>
              <a:buChar char="•"/>
              <a:defRPr/>
            </a:pPr>
            <a:r>
              <a:rPr lang="en-US" dirty="0" smtClean="0">
                <a:latin typeface="Myriad Pro" charset="0"/>
              </a:rPr>
              <a:t>Have little or no overages, i.e. extra popcorn!</a:t>
            </a:r>
          </a:p>
          <a:p>
            <a:pPr>
              <a:defRPr/>
            </a:pPr>
            <a:endParaRPr lang="en-US" dirty="0" smtClean="0">
              <a:solidFill>
                <a:srgbClr val="FF0000"/>
              </a:solidFill>
              <a:latin typeface="Myriad Pro" charset="0"/>
            </a:endParaRPr>
          </a:p>
        </p:txBody>
      </p:sp>
      <p:sp>
        <p:nvSpPr>
          <p:cNvPr id="7"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2"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0"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Key Improvements in 2014</a:t>
            </a:r>
            <a:endParaRPr lang="en-US" sz="4400" u="sng" dirty="0">
              <a:solidFill>
                <a:srgbClr val="000000"/>
              </a:solidFill>
              <a:latin typeface="Myriad Pro" charset="0"/>
            </a:endParaRPr>
          </a:p>
        </p:txBody>
      </p:sp>
    </p:spTree>
    <p:extLst>
      <p:ext uri="{BB962C8B-B14F-4D97-AF65-F5344CB8AC3E}">
        <p14:creationId xmlns:p14="http://schemas.microsoft.com/office/powerpoint/2010/main" val="4272221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Effect transition="in" filter="fade">
                                      <p:cBhvr>
                                        <p:cTn id="1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8018" name="Rectangle 2"/>
          <p:cNvSpPr>
            <a:spLocks noGrp="1" noChangeArrowheads="1"/>
          </p:cNvSpPr>
          <p:nvPr>
            <p:ph type="title"/>
          </p:nvPr>
        </p:nvSpPr>
        <p:spPr>
          <a:xfrm>
            <a:off x="0" y="76200"/>
            <a:ext cx="9144000" cy="792163"/>
          </a:xfrm>
        </p:spPr>
        <p:txBody>
          <a:bodyPr/>
          <a:lstStyle/>
          <a:p>
            <a:pPr eaLnBrk="1" hangingPunct="1">
              <a:defRPr/>
            </a:pPr>
            <a:r>
              <a:rPr lang="en-US" b="1" dirty="0" smtClean="0">
                <a:solidFill>
                  <a:schemeClr val="bg1"/>
                </a:solidFill>
                <a:latin typeface="Myriad Pro" charset="0"/>
                <a:cs typeface="+mj-cs"/>
              </a:rPr>
              <a:t>2010 Consumer Spending</a:t>
            </a:r>
          </a:p>
        </p:txBody>
      </p:sp>
      <p:sp>
        <p:nvSpPr>
          <p:cNvPr id="9" name="Rectangle 5"/>
          <p:cNvSpPr>
            <a:spLocks noChangeArrowheads="1"/>
          </p:cNvSpPr>
          <p:nvPr/>
        </p:nvSpPr>
        <p:spPr bwMode="auto">
          <a:xfrm>
            <a:off x="0" y="12192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nchorCtr="0"/>
          <a:lstStyle/>
          <a:p>
            <a:pPr lvl="1">
              <a:defRPr/>
            </a:pPr>
            <a:r>
              <a:rPr lang="en-US" sz="3600" dirty="0" smtClean="0">
                <a:solidFill>
                  <a:srgbClr val="FF0000"/>
                </a:solidFill>
                <a:latin typeface="Myriad Pro" charset="0"/>
              </a:rPr>
              <a:t>New Prizes / Incentives</a:t>
            </a:r>
          </a:p>
          <a:p>
            <a:pPr lvl="1">
              <a:defRPr/>
            </a:pPr>
            <a:endParaRPr lang="en-US" sz="2000" dirty="0" smtClean="0">
              <a:latin typeface="Myriad Pro" charset="0"/>
            </a:endParaRPr>
          </a:p>
          <a:p>
            <a:pPr lvl="1">
              <a:defRPr/>
            </a:pPr>
            <a:r>
              <a:rPr lang="en-US" sz="3600" dirty="0" smtClean="0">
                <a:latin typeface="Myriad Pro" charset="0"/>
              </a:rPr>
              <a:t>$</a:t>
            </a:r>
            <a:r>
              <a:rPr lang="en-US" sz="3200" dirty="0" smtClean="0">
                <a:latin typeface="Myriad Pro" charset="0"/>
              </a:rPr>
              <a:t>1,000 sellers get a $25 camp voucher</a:t>
            </a:r>
          </a:p>
          <a:p>
            <a:pPr marL="1371600" lvl="2" indent="-457200">
              <a:buFont typeface="Arial" panose="020B0604020202020204" pitchFamily="34" charset="0"/>
              <a:buChar char="•"/>
              <a:defRPr/>
            </a:pPr>
            <a:r>
              <a:rPr lang="en-US" sz="3200" dirty="0" smtClean="0">
                <a:latin typeface="Myriad Pro" charset="0"/>
              </a:rPr>
              <a:t>For Day Camp or Summer Camp in AAC.</a:t>
            </a:r>
          </a:p>
          <a:p>
            <a:pPr marL="1371600" lvl="2" indent="-457200">
              <a:buFont typeface="Arial" panose="020B0604020202020204" pitchFamily="34" charset="0"/>
              <a:buChar char="•"/>
              <a:defRPr/>
            </a:pPr>
            <a:r>
              <a:rPr lang="en-US" sz="3200" dirty="0" smtClean="0">
                <a:latin typeface="Myriad Pro" charset="0"/>
              </a:rPr>
              <a:t>Only 1 per Scout, i.e. no multiples</a:t>
            </a:r>
          </a:p>
          <a:p>
            <a:pPr marL="1371600" lvl="2" indent="-457200">
              <a:buFont typeface="Arial" panose="020B0604020202020204" pitchFamily="34" charset="0"/>
              <a:buChar char="•"/>
              <a:defRPr/>
            </a:pPr>
            <a:endParaRPr lang="en-US" sz="3200" dirty="0">
              <a:latin typeface="Myriad Pro" charset="0"/>
            </a:endParaRPr>
          </a:p>
          <a:p>
            <a:pPr marL="863600" lvl="2" indent="-406400">
              <a:defRPr/>
            </a:pPr>
            <a:r>
              <a:rPr lang="en-US" sz="3200" dirty="0" smtClean="0">
                <a:latin typeface="Myriad Pro" charset="0"/>
              </a:rPr>
              <a:t>Gift Cards: Walmart &amp; Scout Shop</a:t>
            </a:r>
          </a:p>
          <a:p>
            <a:pPr marL="863600" lvl="2" indent="-406400">
              <a:defRPr/>
            </a:pPr>
            <a:r>
              <a:rPr lang="en-US" sz="3200" dirty="0" smtClean="0">
                <a:latin typeface="Myriad Pro" charset="0"/>
              </a:rPr>
              <a:t>	Scout Shop will be higher value.</a:t>
            </a:r>
            <a:endParaRPr lang="en-US" sz="3200" dirty="0">
              <a:latin typeface="Myriad Pro" charset="0"/>
            </a:endParaRPr>
          </a:p>
          <a:p>
            <a:pPr lvl="2">
              <a:defRPr/>
            </a:pPr>
            <a:endParaRPr lang="en-US" sz="3200" dirty="0" smtClean="0">
              <a:latin typeface="Myriad Pro" charset="0"/>
            </a:endParaRPr>
          </a:p>
        </p:txBody>
      </p:sp>
      <p:sp>
        <p:nvSpPr>
          <p:cNvPr id="7"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2"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0"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Key Improvements in 2014</a:t>
            </a:r>
            <a:endParaRPr lang="en-US" sz="4400" u="sng" dirty="0">
              <a:solidFill>
                <a:srgbClr val="000000"/>
              </a:solidFill>
              <a:latin typeface="Myriad Pro" charset="0"/>
            </a:endParaRPr>
          </a:p>
        </p:txBody>
      </p:sp>
    </p:spTree>
    <p:extLst>
      <p:ext uri="{BB962C8B-B14F-4D97-AF65-F5344CB8AC3E}">
        <p14:creationId xmlns:p14="http://schemas.microsoft.com/office/powerpoint/2010/main" val="523340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animEffect transition="in" filter="fade">
                                      <p:cBhvr>
                                        <p:cTn id="7" dur="500"/>
                                        <p:tgtEl>
                                          <p:spTgt spid="9">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7" end="7"/>
                                            </p:txEl>
                                          </p:spTgt>
                                        </p:tgtEl>
                                        <p:attrNameLst>
                                          <p:attrName>style.visibility</p:attrName>
                                        </p:attrNameLst>
                                      </p:cBhvr>
                                      <p:to>
                                        <p:strVal val="visible"/>
                                      </p:to>
                                    </p:set>
                                    <p:animEffect transition="in" filter="fade">
                                      <p:cBhvr>
                                        <p:cTn id="1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8018" name="Rectangle 2"/>
          <p:cNvSpPr>
            <a:spLocks noGrp="1" noChangeArrowheads="1"/>
          </p:cNvSpPr>
          <p:nvPr>
            <p:ph type="title"/>
          </p:nvPr>
        </p:nvSpPr>
        <p:spPr>
          <a:xfrm>
            <a:off x="0" y="76200"/>
            <a:ext cx="9144000" cy="792163"/>
          </a:xfrm>
        </p:spPr>
        <p:txBody>
          <a:bodyPr/>
          <a:lstStyle/>
          <a:p>
            <a:pPr eaLnBrk="1" hangingPunct="1">
              <a:defRPr/>
            </a:pPr>
            <a:r>
              <a:rPr lang="en-US" b="1" dirty="0" smtClean="0">
                <a:solidFill>
                  <a:schemeClr val="bg1"/>
                </a:solidFill>
                <a:latin typeface="Myriad Pro" charset="0"/>
                <a:cs typeface="+mj-cs"/>
              </a:rPr>
              <a:t>2010 Consumer Spending</a:t>
            </a:r>
          </a:p>
        </p:txBody>
      </p:sp>
      <p:sp>
        <p:nvSpPr>
          <p:cNvPr id="9" name="Rectangle 5"/>
          <p:cNvSpPr>
            <a:spLocks noChangeArrowheads="1"/>
          </p:cNvSpPr>
          <p:nvPr/>
        </p:nvSpPr>
        <p:spPr bwMode="auto">
          <a:xfrm>
            <a:off x="228600" y="1219200"/>
            <a:ext cx="8686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nchorCtr="0"/>
          <a:lstStyle/>
          <a:p>
            <a:pPr marL="111125" lvl="1">
              <a:defRPr/>
            </a:pPr>
            <a:r>
              <a:rPr lang="en-US" sz="3200" dirty="0" smtClean="0">
                <a:solidFill>
                  <a:srgbClr val="FF0000"/>
                </a:solidFill>
                <a:latin typeface="Myriad Pro" charset="0"/>
              </a:rPr>
              <a:t>New Prizes / Incentives</a:t>
            </a:r>
          </a:p>
          <a:p>
            <a:pPr marL="111125" lvl="1">
              <a:defRPr/>
            </a:pPr>
            <a:endParaRPr lang="en-US" sz="1050" dirty="0" smtClean="0">
              <a:latin typeface="Myriad Pro" charset="0"/>
            </a:endParaRPr>
          </a:p>
          <a:p>
            <a:pPr marL="111125" lvl="1">
              <a:defRPr/>
            </a:pPr>
            <a:r>
              <a:rPr lang="en-US" sz="2400" u="sng" dirty="0" smtClean="0">
                <a:latin typeface="Myriad Pro" charset="0"/>
              </a:rPr>
              <a:t>Unit Commission</a:t>
            </a:r>
            <a:endParaRPr lang="en-US" sz="2400" u="sng" dirty="0">
              <a:latin typeface="Myriad Pro" charset="0"/>
            </a:endParaRPr>
          </a:p>
          <a:p>
            <a:pPr marL="461963" lvl="2" indent="-234950">
              <a:buFont typeface="Arial" panose="020B0604020202020204" pitchFamily="34" charset="0"/>
              <a:buChar char="•"/>
              <a:defRPr/>
            </a:pPr>
            <a:r>
              <a:rPr lang="en-US" sz="2400" dirty="0">
                <a:latin typeface="Myriad Pro" charset="0"/>
              </a:rPr>
              <a:t>30% </a:t>
            </a:r>
            <a:r>
              <a:rPr lang="en-US" sz="2400" dirty="0" smtClean="0">
                <a:latin typeface="Myriad Pro" charset="0"/>
              </a:rPr>
              <a:t>Base </a:t>
            </a:r>
            <a:r>
              <a:rPr lang="en-US" sz="2400" dirty="0">
                <a:latin typeface="Myriad Pro" charset="0"/>
              </a:rPr>
              <a:t>commission</a:t>
            </a:r>
          </a:p>
          <a:p>
            <a:pPr marL="461963" lvl="2" indent="-234950">
              <a:buFont typeface="Arial" panose="020B0604020202020204" pitchFamily="34" charset="0"/>
              <a:buChar char="•"/>
              <a:defRPr/>
            </a:pPr>
            <a:r>
              <a:rPr lang="en-US" sz="2400" dirty="0">
                <a:latin typeface="Myriad Pro" charset="0"/>
              </a:rPr>
              <a:t>35% </a:t>
            </a:r>
          </a:p>
          <a:p>
            <a:pPr marL="917575" lvl="3" indent="-457200">
              <a:buFont typeface="+mj-lt"/>
              <a:buAutoNum type="arabicPeriod"/>
              <a:tabLst>
                <a:tab pos="1600200" algn="l"/>
              </a:tabLst>
              <a:defRPr/>
            </a:pPr>
            <a:r>
              <a:rPr lang="en-US" sz="2400" dirty="0" smtClean="0">
                <a:solidFill>
                  <a:srgbClr val="FF0000"/>
                </a:solidFill>
                <a:latin typeface="Myriad Pro" charset="0"/>
              </a:rPr>
              <a:t>New	</a:t>
            </a:r>
            <a:r>
              <a:rPr lang="en-US" sz="2400" dirty="0" smtClean="0">
                <a:latin typeface="Myriad Pro" charset="0"/>
              </a:rPr>
              <a:t>Attend June/July Unit Training</a:t>
            </a:r>
            <a:r>
              <a:rPr lang="en-US" sz="2000" b="0" dirty="0" smtClean="0">
                <a:latin typeface="Myriad Pro" charset="0"/>
              </a:rPr>
              <a:t> (already over)</a:t>
            </a:r>
            <a:endParaRPr lang="en-US" sz="2400" b="0" dirty="0">
              <a:solidFill>
                <a:srgbClr val="FF0000"/>
              </a:solidFill>
              <a:latin typeface="Myriad Pro" charset="0"/>
            </a:endParaRPr>
          </a:p>
          <a:p>
            <a:pPr marL="917575" lvl="3" indent="-457200">
              <a:buFont typeface="+mj-lt"/>
              <a:buAutoNum type="arabicPeriod"/>
              <a:tabLst>
                <a:tab pos="1600200" algn="l"/>
              </a:tabLst>
              <a:defRPr/>
            </a:pPr>
            <a:r>
              <a:rPr lang="en-US" sz="2400" dirty="0" smtClean="0">
                <a:latin typeface="Myriad Pro" charset="0"/>
              </a:rPr>
              <a:t>	Attend an August Kickoff</a:t>
            </a:r>
            <a:endParaRPr lang="en-US" sz="2400" dirty="0">
              <a:latin typeface="Myriad Pro" charset="0"/>
            </a:endParaRPr>
          </a:p>
          <a:p>
            <a:pPr marL="917575" lvl="3" indent="-457200">
              <a:buFont typeface="+mj-lt"/>
              <a:buAutoNum type="arabicPeriod"/>
              <a:tabLst>
                <a:tab pos="1600200" algn="l"/>
              </a:tabLst>
              <a:defRPr/>
            </a:pPr>
            <a:r>
              <a:rPr lang="en-US" sz="2400" dirty="0" smtClean="0">
                <a:solidFill>
                  <a:srgbClr val="FF0000"/>
                </a:solidFill>
                <a:latin typeface="Myriad Pro" charset="0"/>
              </a:rPr>
              <a:t>New	</a:t>
            </a:r>
            <a:r>
              <a:rPr lang="en-US" sz="2400" dirty="0" smtClean="0">
                <a:latin typeface="Myriad Pro" charset="0"/>
              </a:rPr>
              <a:t>Email picture of Kickoff</a:t>
            </a:r>
            <a:r>
              <a:rPr lang="en-US" sz="2400" dirty="0">
                <a:latin typeface="Myriad Pro" charset="0"/>
              </a:rPr>
              <a:t> </a:t>
            </a:r>
            <a:r>
              <a:rPr lang="en-US" sz="2400" dirty="0" smtClean="0">
                <a:latin typeface="Myriad Pro" charset="0"/>
              </a:rPr>
              <a:t>to Emily</a:t>
            </a:r>
            <a:endParaRPr lang="en-US" sz="2400" dirty="0">
              <a:latin typeface="Myriad Pro" charset="0"/>
            </a:endParaRPr>
          </a:p>
          <a:p>
            <a:pPr marL="917575" lvl="3" indent="-457200">
              <a:buFont typeface="+mj-lt"/>
              <a:buAutoNum type="arabicPeriod"/>
              <a:tabLst>
                <a:tab pos="1600200" algn="l"/>
              </a:tabLst>
              <a:defRPr/>
            </a:pPr>
            <a:r>
              <a:rPr lang="en-US" sz="2400" dirty="0" smtClean="0">
                <a:solidFill>
                  <a:srgbClr val="FF0000"/>
                </a:solidFill>
                <a:latin typeface="Myriad Pro" charset="0"/>
              </a:rPr>
              <a:t>New	</a:t>
            </a:r>
            <a:r>
              <a:rPr lang="en-US" sz="2400" dirty="0" smtClean="0">
                <a:latin typeface="Myriad Pro" charset="0"/>
              </a:rPr>
              <a:t>Pick </a:t>
            </a:r>
            <a:r>
              <a:rPr lang="en-US" sz="2400" dirty="0">
                <a:latin typeface="Myriad Pro" charset="0"/>
              </a:rPr>
              <a:t>up </a:t>
            </a:r>
            <a:r>
              <a:rPr lang="en-US" sz="2400" dirty="0" err="1" smtClean="0">
                <a:latin typeface="Myriad Pro" charset="0"/>
              </a:rPr>
              <a:t>SnS</a:t>
            </a:r>
            <a:r>
              <a:rPr lang="en-US" sz="2400" dirty="0" smtClean="0">
                <a:latin typeface="Myriad Pro" charset="0"/>
              </a:rPr>
              <a:t> &amp; Take Order popcorn </a:t>
            </a:r>
            <a:r>
              <a:rPr lang="en-US" sz="2400" dirty="0">
                <a:latin typeface="Myriad Pro" charset="0"/>
              </a:rPr>
              <a:t>on </a:t>
            </a:r>
            <a:r>
              <a:rPr lang="en-US" sz="2400" dirty="0" smtClean="0">
                <a:latin typeface="Myriad Pro" charset="0"/>
              </a:rPr>
              <a:t>time</a:t>
            </a:r>
          </a:p>
          <a:p>
            <a:pPr marL="917575" lvl="3" indent="-457200">
              <a:buFont typeface="+mj-lt"/>
              <a:buAutoNum type="arabicPeriod"/>
              <a:tabLst>
                <a:tab pos="1600200" algn="l"/>
              </a:tabLst>
              <a:defRPr/>
            </a:pPr>
            <a:r>
              <a:rPr lang="en-US" sz="2400" dirty="0" smtClean="0">
                <a:latin typeface="Myriad Pro" charset="0"/>
              </a:rPr>
              <a:t>	Pay by Deadline, Dec 4</a:t>
            </a:r>
            <a:endParaRPr lang="en-US" sz="2400" dirty="0">
              <a:latin typeface="Myriad Pro" charset="0"/>
            </a:endParaRPr>
          </a:p>
          <a:p>
            <a:pPr marL="461963" lvl="2" indent="-234950">
              <a:buFont typeface="Arial" panose="020B0604020202020204" pitchFamily="34" charset="0"/>
              <a:buChar char="•"/>
              <a:defRPr/>
            </a:pPr>
            <a:r>
              <a:rPr lang="en-US" sz="3200" dirty="0">
                <a:solidFill>
                  <a:srgbClr val="FF0000"/>
                </a:solidFill>
                <a:latin typeface="Myriad Pro" charset="0"/>
              </a:rPr>
              <a:t>38</a:t>
            </a:r>
            <a:r>
              <a:rPr lang="en-US" sz="3200" dirty="0" smtClean="0">
                <a:solidFill>
                  <a:srgbClr val="FF0000"/>
                </a:solidFill>
                <a:latin typeface="Myriad Pro" charset="0"/>
              </a:rPr>
              <a:t>%</a:t>
            </a:r>
            <a:endParaRPr lang="en-US" sz="3200" dirty="0">
              <a:solidFill>
                <a:srgbClr val="FF0000"/>
              </a:solidFill>
              <a:latin typeface="Myriad Pro" charset="0"/>
            </a:endParaRPr>
          </a:p>
          <a:p>
            <a:pPr marL="808038" lvl="2" indent="-342900">
              <a:buFontTx/>
              <a:buChar char="-"/>
              <a:defRPr/>
            </a:pPr>
            <a:r>
              <a:rPr lang="en-US" sz="2400" dirty="0" smtClean="0">
                <a:solidFill>
                  <a:srgbClr val="FF0000"/>
                </a:solidFill>
                <a:latin typeface="Myriad Pro" charset="0"/>
              </a:rPr>
              <a:t>All </a:t>
            </a:r>
            <a:r>
              <a:rPr lang="en-US" sz="2400" dirty="0">
                <a:solidFill>
                  <a:srgbClr val="FF0000"/>
                </a:solidFill>
                <a:latin typeface="Myriad Pro" charset="0"/>
              </a:rPr>
              <a:t>the above </a:t>
            </a:r>
            <a:r>
              <a:rPr lang="en-US" sz="2400" u="sng" dirty="0">
                <a:solidFill>
                  <a:srgbClr val="FF0000"/>
                </a:solidFill>
                <a:latin typeface="Myriad Pro" charset="0"/>
              </a:rPr>
              <a:t>PLUS</a:t>
            </a:r>
            <a:r>
              <a:rPr lang="en-US" sz="2400" dirty="0">
                <a:solidFill>
                  <a:srgbClr val="FF0000"/>
                </a:solidFill>
                <a:latin typeface="Myriad Pro" charset="0"/>
              </a:rPr>
              <a:t> increase sale 10</a:t>
            </a:r>
            <a:r>
              <a:rPr lang="en-US" sz="2400" dirty="0" smtClean="0">
                <a:solidFill>
                  <a:srgbClr val="FF0000"/>
                </a:solidFill>
                <a:latin typeface="Myriad Pro" charset="0"/>
              </a:rPr>
              <a:t>%</a:t>
            </a:r>
          </a:p>
          <a:p>
            <a:pPr marL="808038" lvl="2" indent="-342900">
              <a:buFontTx/>
              <a:buChar char="-"/>
              <a:defRPr/>
            </a:pPr>
            <a:r>
              <a:rPr lang="en-US" sz="1800" dirty="0" smtClean="0">
                <a:latin typeface="Myriad Pro" charset="0"/>
              </a:rPr>
              <a:t>If you didn’t sell any last year and sell at least 1 this year, then you’ve increased by over 10%!</a:t>
            </a:r>
            <a:endParaRPr lang="en-US" sz="1800" dirty="0">
              <a:latin typeface="Myriad Pro" charset="0"/>
            </a:endParaRPr>
          </a:p>
        </p:txBody>
      </p:sp>
      <p:sp>
        <p:nvSpPr>
          <p:cNvPr id="7"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2"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0"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Key Improvements in 2014</a:t>
            </a:r>
            <a:endParaRPr lang="en-US" sz="4400" u="sng" dirty="0">
              <a:solidFill>
                <a:srgbClr val="000000"/>
              </a:solidFill>
              <a:latin typeface="Myriad Pro" charset="0"/>
            </a:endParaRPr>
          </a:p>
        </p:txBody>
      </p:sp>
    </p:spTree>
    <p:extLst>
      <p:ext uri="{BB962C8B-B14F-4D97-AF65-F5344CB8AC3E}">
        <p14:creationId xmlns:p14="http://schemas.microsoft.com/office/powerpoint/2010/main" val="1060918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animEffect transition="in" filter="fade">
                                      <p:cBhvr>
                                        <p:cTn id="10" dur="500"/>
                                        <p:tgtEl>
                                          <p:spTgt spid="9">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Effect transition="in" filter="fade">
                                      <p:cBhvr>
                                        <p:cTn id="13" dur="500"/>
                                        <p:tgtEl>
                                          <p:spTgt spid="9">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7" end="7"/>
                                            </p:txEl>
                                          </p:spTgt>
                                        </p:tgtEl>
                                        <p:attrNameLst>
                                          <p:attrName>style.visibility</p:attrName>
                                        </p:attrNameLst>
                                      </p:cBhvr>
                                      <p:to>
                                        <p:strVal val="visible"/>
                                      </p:to>
                                    </p:set>
                                    <p:animEffect transition="in" filter="fade">
                                      <p:cBhvr>
                                        <p:cTn id="16" dur="500"/>
                                        <p:tgtEl>
                                          <p:spTgt spid="9">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animEffect transition="in" filter="fade">
                                      <p:cBhvr>
                                        <p:cTn id="19" dur="500"/>
                                        <p:tgtEl>
                                          <p:spTgt spid="9">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9" end="9"/>
                                            </p:txEl>
                                          </p:spTgt>
                                        </p:tgtEl>
                                        <p:attrNameLst>
                                          <p:attrName>style.visibility</p:attrName>
                                        </p:attrNameLst>
                                      </p:cBhvr>
                                      <p:to>
                                        <p:strVal val="visible"/>
                                      </p:to>
                                    </p:set>
                                    <p:animEffect transition="in" filter="fade">
                                      <p:cBhvr>
                                        <p:cTn id="22" dur="500"/>
                                        <p:tgtEl>
                                          <p:spTgt spid="9">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animEffect transition="in" filter="fade">
                                      <p:cBhvr>
                                        <p:cTn id="27" dur="500"/>
                                        <p:tgtEl>
                                          <p:spTgt spid="9">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11" end="11"/>
                                            </p:txEl>
                                          </p:spTgt>
                                        </p:tgtEl>
                                        <p:attrNameLst>
                                          <p:attrName>style.visibility</p:attrName>
                                        </p:attrNameLst>
                                      </p:cBhvr>
                                      <p:to>
                                        <p:strVal val="visible"/>
                                      </p:to>
                                    </p:set>
                                    <p:animEffect transition="in" filter="fade">
                                      <p:cBhvr>
                                        <p:cTn id="30" dur="500"/>
                                        <p:tgtEl>
                                          <p:spTgt spid="9">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12" end="12"/>
                                            </p:txEl>
                                          </p:spTgt>
                                        </p:tgtEl>
                                        <p:attrNameLst>
                                          <p:attrName>style.visibility</p:attrName>
                                        </p:attrNameLst>
                                      </p:cBhvr>
                                      <p:to>
                                        <p:strVal val="visible"/>
                                      </p:to>
                                    </p:set>
                                    <p:animEffect transition="in" filter="fade">
                                      <p:cBhvr>
                                        <p:cTn id="33" dur="500"/>
                                        <p:tgtEl>
                                          <p:spTgt spid="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458200" cy="5257800"/>
          </a:xfrm>
        </p:spPr>
        <p:txBody>
          <a:bodyPr/>
          <a:lstStyle/>
          <a:p>
            <a:pPr>
              <a:buFont typeface="Arial" pitchFamily="34" charset="0"/>
              <a:buChar char="•"/>
              <a:defRPr/>
            </a:pPr>
            <a:r>
              <a:rPr lang="en-US" sz="3600" b="1" dirty="0" smtClean="0">
                <a:solidFill>
                  <a:srgbClr val="FF0000"/>
                </a:solidFill>
                <a:latin typeface="Myriad Pro" charset="0"/>
              </a:rPr>
              <a:t>VIP/Champion </a:t>
            </a:r>
            <a:r>
              <a:rPr lang="en-US" sz="3600" b="1" dirty="0">
                <a:solidFill>
                  <a:srgbClr val="FF0000"/>
                </a:solidFill>
                <a:latin typeface="Myriad Pro" charset="0"/>
              </a:rPr>
              <a:t>Dinner </a:t>
            </a:r>
          </a:p>
          <a:p>
            <a:pPr marL="457200" lvl="1" indent="0">
              <a:buNone/>
              <a:defRPr/>
            </a:pPr>
            <a:r>
              <a:rPr lang="en-US" sz="3600" b="1" dirty="0" smtClean="0">
                <a:latin typeface="Myriad Pro" charset="0"/>
                <a:sym typeface="Wingdings" panose="05000000000000000000" pitchFamily="2" charset="2"/>
              </a:rPr>
              <a:t>July 21</a:t>
            </a:r>
            <a:r>
              <a:rPr lang="en-US" sz="3600" b="1" baseline="30000" dirty="0" smtClean="0">
                <a:latin typeface="Myriad Pro" charset="0"/>
                <a:sym typeface="Wingdings" panose="05000000000000000000" pitchFamily="2" charset="2"/>
              </a:rPr>
              <a:t>st</a:t>
            </a:r>
            <a:br>
              <a:rPr lang="en-US" sz="3600" b="1" baseline="30000" dirty="0" smtClean="0">
                <a:latin typeface="Myriad Pro" charset="0"/>
                <a:sym typeface="Wingdings" panose="05000000000000000000" pitchFamily="2" charset="2"/>
              </a:rPr>
            </a:br>
            <a:endParaRPr lang="en-US" sz="3600" b="1" dirty="0">
              <a:latin typeface="Myriad Pro" charset="0"/>
              <a:sym typeface="Wingdings" panose="05000000000000000000" pitchFamily="2" charset="2"/>
            </a:endParaRPr>
          </a:p>
          <a:p>
            <a:pPr marL="342900" lvl="1" indent="-342900">
              <a:buFontTx/>
              <a:buChar char="•"/>
            </a:pPr>
            <a:r>
              <a:rPr lang="en-US" sz="3600" b="1" dirty="0" smtClean="0">
                <a:solidFill>
                  <a:srgbClr val="FF0000"/>
                </a:solidFill>
                <a:latin typeface="Myriad Pro" charset="0"/>
              </a:rPr>
              <a:t>Council Kickoffs</a:t>
            </a:r>
          </a:p>
          <a:p>
            <a:pPr marL="457200" lvl="1" indent="0">
              <a:buNone/>
            </a:pPr>
            <a:r>
              <a:rPr lang="en-US" sz="3600" b="1" dirty="0" smtClean="0">
                <a:latin typeface="Myriad Pro" charset="0"/>
                <a:sym typeface="Wingdings" panose="05000000000000000000" pitchFamily="2" charset="2"/>
              </a:rPr>
              <a:t>August 2</a:t>
            </a:r>
            <a:r>
              <a:rPr lang="en-US" sz="3600" b="1" baseline="30000" dirty="0" smtClean="0">
                <a:latin typeface="Myriad Pro" charset="0"/>
                <a:sym typeface="Wingdings" panose="05000000000000000000" pitchFamily="2" charset="2"/>
              </a:rPr>
              <a:t>nd</a:t>
            </a:r>
            <a:r>
              <a:rPr lang="en-US" sz="3600" b="1" dirty="0" smtClean="0">
                <a:latin typeface="Myriad Pro" charset="0"/>
                <a:sym typeface="Wingdings" panose="05000000000000000000" pitchFamily="2" charset="2"/>
              </a:rPr>
              <a:t>, 6</a:t>
            </a:r>
            <a:r>
              <a:rPr lang="en-US" sz="3600" b="1" baseline="30000" dirty="0" smtClean="0">
                <a:latin typeface="Myriad Pro" charset="0"/>
                <a:sym typeface="Wingdings" panose="05000000000000000000" pitchFamily="2" charset="2"/>
              </a:rPr>
              <a:t>th</a:t>
            </a:r>
            <a:r>
              <a:rPr lang="en-US" sz="3600" b="1" dirty="0" smtClean="0">
                <a:latin typeface="Myriad Pro" charset="0"/>
                <a:sym typeface="Wingdings" panose="05000000000000000000" pitchFamily="2" charset="2"/>
              </a:rPr>
              <a:t> and 9</a:t>
            </a:r>
            <a:r>
              <a:rPr lang="en-US" sz="3600" b="1" baseline="30000" dirty="0" smtClean="0">
                <a:latin typeface="Myriad Pro" charset="0"/>
                <a:sym typeface="Wingdings" panose="05000000000000000000" pitchFamily="2" charset="2"/>
              </a:rPr>
              <a:t>th</a:t>
            </a:r>
          </a:p>
          <a:p>
            <a:pPr marL="742950" lvl="2" indent="-342900"/>
            <a:r>
              <a:rPr lang="en-US" sz="3200" b="1" dirty="0" smtClean="0">
                <a:solidFill>
                  <a:srgbClr val="FF0000"/>
                </a:solidFill>
                <a:latin typeface="Myriad Pro" charset="0"/>
              </a:rPr>
              <a:t>New </a:t>
            </a:r>
            <a:r>
              <a:rPr lang="en-US" sz="3200" b="1" dirty="0">
                <a:solidFill>
                  <a:srgbClr val="FF0000"/>
                </a:solidFill>
                <a:latin typeface="Myriad Pro" charset="0"/>
              </a:rPr>
              <a:t>Kernel Training</a:t>
            </a:r>
          </a:p>
          <a:p>
            <a:pPr marL="857250" lvl="2" indent="0">
              <a:buNone/>
            </a:pPr>
            <a:r>
              <a:rPr lang="en-US" sz="2800" b="1" dirty="0" smtClean="0">
                <a:latin typeface="Myriad Pro" charset="0"/>
                <a:sym typeface="Wingdings" panose="05000000000000000000" pitchFamily="2" charset="2"/>
              </a:rPr>
              <a:t>After 2 &amp; 9 Kickoffs and Webinar Aug 12</a:t>
            </a:r>
            <a:endParaRPr lang="en-US" sz="2800" b="1" dirty="0">
              <a:latin typeface="Myriad Pro" charset="0"/>
            </a:endParaRPr>
          </a:p>
          <a:p>
            <a:pPr marL="457200" lvl="1" indent="0">
              <a:buNone/>
            </a:pPr>
            <a:endParaRPr lang="en-US" sz="3600" b="1" dirty="0">
              <a:latin typeface="Myriad Pro" charset="0"/>
            </a:endParaRPr>
          </a:p>
        </p:txBody>
      </p:sp>
      <p:sp>
        <p:nvSpPr>
          <p:cNvPr id="10"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3"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4"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smtClean="0">
                <a:solidFill>
                  <a:srgbClr val="000000"/>
                </a:solidFill>
                <a:latin typeface="Myriad Pro" charset="0"/>
              </a:rPr>
              <a:t>Key Dates</a:t>
            </a:r>
            <a:endParaRPr lang="en-US" sz="4400" u="sng" dirty="0">
              <a:solidFill>
                <a:srgbClr val="000000"/>
              </a:solidFill>
              <a:latin typeface="Myriad Pro" charset="0"/>
            </a:endParaRPr>
          </a:p>
        </p:txBody>
      </p:sp>
    </p:spTree>
    <p:extLst>
      <p:ext uri="{BB962C8B-B14F-4D97-AF65-F5344CB8AC3E}">
        <p14:creationId xmlns:p14="http://schemas.microsoft.com/office/powerpoint/2010/main" val="2965600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8018" name="Rectangle 2"/>
          <p:cNvSpPr>
            <a:spLocks noGrp="1" noChangeArrowheads="1"/>
          </p:cNvSpPr>
          <p:nvPr>
            <p:ph type="title"/>
          </p:nvPr>
        </p:nvSpPr>
        <p:spPr>
          <a:xfrm>
            <a:off x="0" y="76200"/>
            <a:ext cx="9144000" cy="792163"/>
          </a:xfrm>
        </p:spPr>
        <p:txBody>
          <a:bodyPr/>
          <a:lstStyle/>
          <a:p>
            <a:pPr eaLnBrk="1" hangingPunct="1">
              <a:defRPr/>
            </a:pPr>
            <a:r>
              <a:rPr lang="en-US" b="1" dirty="0" smtClean="0">
                <a:solidFill>
                  <a:schemeClr val="bg1"/>
                </a:solidFill>
                <a:latin typeface="Myriad Pro" charset="0"/>
                <a:cs typeface="+mj-cs"/>
              </a:rPr>
              <a:t>2010 Consumer Spending</a:t>
            </a:r>
          </a:p>
        </p:txBody>
      </p:sp>
      <p:sp>
        <p:nvSpPr>
          <p:cNvPr id="9" name="Rectangle 5"/>
          <p:cNvSpPr>
            <a:spLocks noChangeArrowheads="1"/>
          </p:cNvSpPr>
          <p:nvPr/>
        </p:nvSpPr>
        <p:spPr bwMode="auto">
          <a:xfrm>
            <a:off x="228600" y="990600"/>
            <a:ext cx="8763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nchorCtr="0"/>
          <a:lstStyle/>
          <a:p>
            <a:pPr marL="742950" lvl="1" indent="-514350">
              <a:spcAft>
                <a:spcPts val="1200"/>
              </a:spcAft>
              <a:buFont typeface="+mj-lt"/>
              <a:buAutoNum type="arabicPeriod"/>
              <a:defRPr/>
            </a:pPr>
            <a:r>
              <a:rPr lang="en-US" dirty="0" smtClean="0">
                <a:latin typeface="Myriad Pro" charset="0"/>
              </a:rPr>
              <a:t>Continue to build your </a:t>
            </a:r>
            <a:r>
              <a:rPr lang="en-US" u="sng" dirty="0" smtClean="0">
                <a:latin typeface="Myriad Pro" charset="0"/>
              </a:rPr>
              <a:t>Unit Teams</a:t>
            </a:r>
            <a:endParaRPr lang="en-US" sz="1400" dirty="0" smtClean="0">
              <a:latin typeface="Myriad Pro" charset="0"/>
            </a:endParaRPr>
          </a:p>
          <a:p>
            <a:pPr marL="742950" lvl="1" indent="-514350">
              <a:spcAft>
                <a:spcPts val="1200"/>
              </a:spcAft>
              <a:buFont typeface="+mj-lt"/>
              <a:buAutoNum type="arabicPeriod"/>
              <a:defRPr/>
            </a:pPr>
            <a:r>
              <a:rPr lang="en-US" dirty="0" smtClean="0">
                <a:latin typeface="Myriad Pro" charset="0"/>
              </a:rPr>
              <a:t>Set up your Show N Sell sites</a:t>
            </a:r>
            <a:endParaRPr lang="en-US" dirty="0">
              <a:latin typeface="Myriad Pro" charset="0"/>
            </a:endParaRPr>
          </a:p>
          <a:p>
            <a:pPr marL="742950" lvl="1" indent="-514350">
              <a:spcAft>
                <a:spcPts val="1200"/>
              </a:spcAft>
              <a:buFont typeface="+mj-lt"/>
              <a:buAutoNum type="arabicPeriod"/>
              <a:defRPr/>
            </a:pPr>
            <a:r>
              <a:rPr lang="en-US" dirty="0" smtClean="0">
                <a:latin typeface="Myriad Pro" charset="0"/>
              </a:rPr>
              <a:t>Select Kickoff date. Put it on calendar. Prepare for it.</a:t>
            </a:r>
            <a:endParaRPr lang="en-US" dirty="0">
              <a:latin typeface="Myriad Pro" charset="0"/>
            </a:endParaRPr>
          </a:p>
          <a:p>
            <a:pPr marL="742950" lvl="1" indent="-514350">
              <a:spcAft>
                <a:spcPts val="1200"/>
              </a:spcAft>
              <a:buFont typeface="+mj-lt"/>
              <a:buAutoNum type="arabicPeriod"/>
              <a:defRPr/>
            </a:pPr>
            <a:r>
              <a:rPr lang="en-US" dirty="0" smtClean="0">
                <a:latin typeface="Myriad Pro" charset="0"/>
              </a:rPr>
              <a:t>Email parents about the upcoming popcorn sale</a:t>
            </a:r>
          </a:p>
          <a:p>
            <a:pPr marL="1257300" lvl="3" indent="-292100">
              <a:buFont typeface="Arial"/>
              <a:buChar char="•"/>
              <a:defRPr/>
            </a:pPr>
            <a:r>
              <a:rPr lang="en-US" dirty="0" smtClean="0">
                <a:latin typeface="Myriad Pro" charset="0"/>
              </a:rPr>
              <a:t>Unit’s Kick Off date</a:t>
            </a:r>
          </a:p>
          <a:p>
            <a:pPr marL="1257300" lvl="3" indent="-292100">
              <a:buFont typeface="Arial"/>
              <a:buChar char="•"/>
              <a:defRPr/>
            </a:pPr>
            <a:r>
              <a:rPr lang="en-US" dirty="0" smtClean="0">
                <a:latin typeface="Myriad Pro" charset="0"/>
              </a:rPr>
              <a:t>Benefits / Incentives</a:t>
            </a:r>
          </a:p>
          <a:p>
            <a:pPr marL="1257300" lvl="3" indent="-292100">
              <a:buFont typeface="Arial"/>
              <a:buChar char="•"/>
              <a:defRPr/>
            </a:pPr>
            <a:r>
              <a:rPr lang="en-US" dirty="0" smtClean="0">
                <a:latin typeface="Myriad Pro" charset="0"/>
              </a:rPr>
              <a:t>Share the “it’s not popcorn, it’s scouting” reasons. Create excitement!</a:t>
            </a:r>
          </a:p>
        </p:txBody>
      </p:sp>
      <p:sp>
        <p:nvSpPr>
          <p:cNvPr id="10"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3"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8" name="Rectangle 5"/>
          <p:cNvSpPr>
            <a:spLocks noChangeArrowheads="1"/>
          </p:cNvSpPr>
          <p:nvPr/>
        </p:nvSpPr>
        <p:spPr bwMode="auto">
          <a:xfrm>
            <a:off x="0" y="274637"/>
            <a:ext cx="91440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4400" u="sng" dirty="0">
                <a:solidFill>
                  <a:srgbClr val="000000"/>
                </a:solidFill>
                <a:latin typeface="Myriad Pro" charset="0"/>
              </a:rPr>
              <a:t>June-July Objectives</a:t>
            </a:r>
          </a:p>
        </p:txBody>
      </p:sp>
    </p:spTree>
    <p:extLst>
      <p:ext uri="{BB962C8B-B14F-4D97-AF65-F5344CB8AC3E}">
        <p14:creationId xmlns:p14="http://schemas.microsoft.com/office/powerpoint/2010/main" val="4283165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2"/>
          <p:cNvGrpSpPr>
            <a:grpSpLocks/>
          </p:cNvGrpSpPr>
          <p:nvPr/>
        </p:nvGrpSpPr>
        <p:grpSpPr bwMode="auto">
          <a:xfrm>
            <a:off x="0" y="4419600"/>
            <a:ext cx="9144000" cy="2438400"/>
            <a:chOff x="0" y="2784"/>
            <a:chExt cx="5760" cy="1536"/>
          </a:xfrm>
        </p:grpSpPr>
        <p:sp>
          <p:nvSpPr>
            <p:cNvPr id="5797891" name="Rectangle 3"/>
            <p:cNvSpPr>
              <a:spLocks noChangeArrowheads="1"/>
            </p:cNvSpPr>
            <p:nvPr/>
          </p:nvSpPr>
          <p:spPr bwMode="auto">
            <a:xfrm rot="16200000">
              <a:off x="2112" y="672"/>
              <a:ext cx="1536" cy="5760"/>
            </a:xfrm>
            <a:prstGeom prst="rect">
              <a:avLst/>
            </a:prstGeom>
            <a:gradFill rotWithShape="1">
              <a:gsLst>
                <a:gs pos="0">
                  <a:srgbClr val="747474">
                    <a:alpha val="60001"/>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80000"/>
                </a:lnSpc>
                <a:buFontTx/>
                <a:buChar char="•"/>
                <a:defRPr/>
              </a:pPr>
              <a:endParaRPr lang="en-US">
                <a:effectLst>
                  <a:outerShdw blurRad="38100" dist="38100" dir="2700000" algn="tl">
                    <a:srgbClr val="000000">
                      <a:alpha val="43137"/>
                    </a:srgbClr>
                  </a:outerShdw>
                </a:effectLst>
                <a:cs typeface="+mn-cs"/>
              </a:endParaRPr>
            </a:p>
          </p:txBody>
        </p:sp>
        <p:sp>
          <p:nvSpPr>
            <p:cNvPr id="5797892" name="Text Box 4"/>
            <p:cNvSpPr txBox="1">
              <a:spLocks noChangeArrowheads="1"/>
            </p:cNvSpPr>
            <p:nvPr/>
          </p:nvSpPr>
          <p:spPr bwMode="auto">
            <a:xfrm>
              <a:off x="1872" y="3840"/>
              <a:ext cx="201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800" b="1">
                  <a:solidFill>
                    <a:schemeClr val="tx1"/>
                  </a:solidFill>
                  <a:latin typeface="Georgia" charset="0"/>
                  <a:ea typeface="ＭＳ Ｐゴシック" charset="0"/>
                  <a:cs typeface="ＭＳ Ｐゴシック" charset="0"/>
                </a:defRPr>
              </a:lvl1pPr>
              <a:lvl2pPr marL="742950" indent="-285750" eaLnBrk="0" hangingPunct="0">
                <a:defRPr sz="2800" b="1">
                  <a:solidFill>
                    <a:schemeClr val="tx1"/>
                  </a:solidFill>
                  <a:latin typeface="Georgia" charset="0"/>
                  <a:ea typeface="ＭＳ Ｐゴシック" charset="0"/>
                </a:defRPr>
              </a:lvl2pPr>
              <a:lvl3pPr marL="1143000" indent="-228600" eaLnBrk="0" hangingPunct="0">
                <a:defRPr sz="2800" b="1">
                  <a:solidFill>
                    <a:schemeClr val="tx1"/>
                  </a:solidFill>
                  <a:latin typeface="Georgia" charset="0"/>
                  <a:ea typeface="ＭＳ Ｐゴシック" charset="0"/>
                </a:defRPr>
              </a:lvl3pPr>
              <a:lvl4pPr marL="1600200" indent="-228600" eaLnBrk="0" hangingPunct="0">
                <a:defRPr sz="2800" b="1">
                  <a:solidFill>
                    <a:schemeClr val="tx1"/>
                  </a:solidFill>
                  <a:latin typeface="Georgia" charset="0"/>
                  <a:ea typeface="ＭＳ Ｐゴシック" charset="0"/>
                </a:defRPr>
              </a:lvl4pPr>
              <a:lvl5pPr marL="2057400" indent="-228600" eaLnBrk="0" hangingPunct="0">
                <a:defRPr sz="2800" b="1">
                  <a:solidFill>
                    <a:schemeClr val="tx1"/>
                  </a:solidFill>
                  <a:latin typeface="Georgia" charset="0"/>
                  <a:ea typeface="ＭＳ Ｐゴシック" charset="0"/>
                </a:defRPr>
              </a:lvl5pPr>
              <a:lvl6pPr marL="25146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6pPr>
              <a:lvl7pPr marL="29718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7pPr>
              <a:lvl8pPr marL="34290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8pPr>
              <a:lvl9pPr marL="3886200" indent="-228600" eaLnBrk="0" fontAlgn="base" hangingPunct="0">
                <a:lnSpc>
                  <a:spcPct val="80000"/>
                </a:lnSpc>
                <a:spcBef>
                  <a:spcPct val="0"/>
                </a:spcBef>
                <a:spcAft>
                  <a:spcPct val="0"/>
                </a:spcAft>
                <a:buChar char="•"/>
                <a:defRPr sz="2800" b="1">
                  <a:solidFill>
                    <a:schemeClr val="tx1"/>
                  </a:solidFill>
                  <a:latin typeface="Georgia" charset="0"/>
                  <a:ea typeface="ＭＳ Ｐゴシック" charset="0"/>
                </a:defRPr>
              </a:lvl9pPr>
            </a:lstStyle>
            <a:p>
              <a:pPr algn="ctr" eaLnBrk="1" hangingPunct="1">
                <a:spcBef>
                  <a:spcPct val="50000"/>
                </a:spcBef>
                <a:defRPr/>
              </a:pPr>
              <a:r>
                <a:rPr lang="en-US" sz="1200" b="0" dirty="0">
                  <a:latin typeface="Myriad Pro" charset="0"/>
                </a:rPr>
                <a:t>©</a:t>
              </a:r>
              <a:r>
                <a:rPr lang="en-US" sz="1200" b="0" dirty="0" smtClean="0">
                  <a:latin typeface="Myriad Pro" charset="0"/>
                </a:rPr>
                <a:t>2014 Trail</a:t>
              </a:r>
              <a:r>
                <a:rPr lang="en-US" sz="1200" b="0" dirty="0" smtClean="0">
                  <a:latin typeface="Myriad Pro"/>
                </a:rPr>
                <a:t>’s</a:t>
              </a:r>
              <a:r>
                <a:rPr lang="en-US" altLang="ja-JP" sz="1200" b="0" dirty="0" smtClean="0">
                  <a:latin typeface="Myriad Pro" charset="0"/>
                </a:rPr>
                <a:t> </a:t>
              </a:r>
              <a:r>
                <a:rPr lang="en-US" altLang="ja-JP" sz="1200" b="0" dirty="0">
                  <a:latin typeface="Myriad Pro" charset="0"/>
                </a:rPr>
                <a:t>End®. All rights reserved.</a:t>
              </a:r>
              <a:endParaRPr lang="en-US" sz="1200" b="0" dirty="0">
                <a:latin typeface="Myriad Pro" charset="0"/>
              </a:endParaRPr>
            </a:p>
          </p:txBody>
        </p:sp>
      </p:grpSp>
      <p:pic>
        <p:nvPicPr>
          <p:cNvPr id="16387" name="Picture 6" descr="2010_TrailsEnd"/>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057400" y="685800"/>
            <a:ext cx="52578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76200" y="3779838"/>
            <a:ext cx="91440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9600" dirty="0" smtClean="0">
                <a:solidFill>
                  <a:srgbClr val="000000"/>
                </a:solidFill>
                <a:latin typeface="Myriad Pro" charset="0"/>
              </a:rPr>
              <a:t>Thank You!</a:t>
            </a:r>
            <a:endParaRPr lang="en-US" sz="9600" dirty="0">
              <a:solidFill>
                <a:srgbClr val="000000"/>
              </a:solidFill>
              <a:latin typeface="Myriad Pro" charset="0"/>
            </a:endParaRPr>
          </a:p>
        </p:txBody>
      </p:sp>
    </p:spTree>
    <p:extLst>
      <p:ext uri="{BB962C8B-B14F-4D97-AF65-F5344CB8AC3E}">
        <p14:creationId xmlns:p14="http://schemas.microsoft.com/office/powerpoint/2010/main" val="2017520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457200" y="990600"/>
            <a:ext cx="8077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800100" lvl="1" indent="-342900">
              <a:lnSpc>
                <a:spcPct val="90000"/>
              </a:lnSpc>
              <a:spcBef>
                <a:spcPct val="20000"/>
              </a:spcBef>
              <a:buClr>
                <a:srgbClr val="000000"/>
              </a:buClr>
              <a:buFont typeface="Wingdings" panose="05000000000000000000" pitchFamily="2" charset="2"/>
              <a:buChar char="Ø"/>
            </a:pPr>
            <a:endParaRPr lang="en-US" sz="4000" dirty="0" smtClean="0">
              <a:solidFill>
                <a:srgbClr val="000000"/>
              </a:solidFill>
              <a:latin typeface="Myriad Pro"/>
            </a:endParaRPr>
          </a:p>
          <a:p>
            <a:pPr marL="800100" lvl="1" indent="-342900">
              <a:lnSpc>
                <a:spcPct val="90000"/>
              </a:lnSpc>
              <a:spcBef>
                <a:spcPct val="20000"/>
              </a:spcBef>
              <a:buClr>
                <a:srgbClr val="000000"/>
              </a:buClr>
              <a:buFont typeface="Wingdings" panose="05000000000000000000" pitchFamily="2" charset="2"/>
              <a:buChar char="Ø"/>
            </a:pPr>
            <a:r>
              <a:rPr lang="en-US" sz="4000" dirty="0" smtClean="0">
                <a:solidFill>
                  <a:srgbClr val="000000"/>
                </a:solidFill>
                <a:latin typeface="Myriad Pro"/>
              </a:rPr>
              <a:t>Generates most sales</a:t>
            </a:r>
          </a:p>
          <a:p>
            <a:pPr marL="800100" lvl="1" indent="-342900">
              <a:lnSpc>
                <a:spcPct val="90000"/>
              </a:lnSpc>
              <a:spcBef>
                <a:spcPct val="20000"/>
              </a:spcBef>
              <a:buClr>
                <a:srgbClr val="000000"/>
              </a:buClr>
              <a:buFont typeface="Wingdings" panose="05000000000000000000" pitchFamily="2" charset="2"/>
              <a:buChar char="Ø"/>
            </a:pPr>
            <a:r>
              <a:rPr lang="en-US" sz="4000" dirty="0" smtClean="0">
                <a:solidFill>
                  <a:srgbClr val="000000"/>
                </a:solidFill>
                <a:latin typeface="Myriad Pro"/>
              </a:rPr>
              <a:t>Always wear your ________?</a:t>
            </a:r>
          </a:p>
          <a:p>
            <a:pPr lvl="1">
              <a:lnSpc>
                <a:spcPct val="90000"/>
              </a:lnSpc>
              <a:spcBef>
                <a:spcPct val="20000"/>
              </a:spcBef>
              <a:buClr>
                <a:srgbClr val="000000"/>
              </a:buClr>
            </a:pPr>
            <a:r>
              <a:rPr lang="en-US" sz="1600" dirty="0" smtClean="0">
                <a:solidFill>
                  <a:srgbClr val="000000"/>
                </a:solidFill>
                <a:latin typeface="Myriad Pro"/>
              </a:rPr>
              <a:t>						(right! uniform)</a:t>
            </a:r>
          </a:p>
        </p:txBody>
      </p:sp>
      <p:sp>
        <p:nvSpPr>
          <p:cNvPr id="7"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8"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9" name="Rectangle 2"/>
          <p:cNvSpPr txBox="1">
            <a:spLocks noChangeArrowheads="1"/>
          </p:cNvSpPr>
          <p:nvPr/>
        </p:nvSpPr>
        <p:spPr bwMode="auto">
          <a:xfrm>
            <a:off x="0" y="4572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r>
              <a:rPr lang="en-US" sz="3600" b="1" u="sng" kern="0" dirty="0" smtClean="0">
                <a:latin typeface="Myriad Pro"/>
              </a:rPr>
              <a:t>Successful Take Order</a:t>
            </a:r>
            <a:endParaRPr lang="en-US" sz="3600" b="0" u="sng" kern="0" dirty="0">
              <a:latin typeface="Myriad Pro"/>
            </a:endParaRPr>
          </a:p>
        </p:txBody>
      </p:sp>
    </p:spTree>
    <p:extLst>
      <p:ext uri="{BB962C8B-B14F-4D97-AF65-F5344CB8AC3E}">
        <p14:creationId xmlns:p14="http://schemas.microsoft.com/office/powerpoint/2010/main" val="1171536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4">
                                            <p:txEl>
                                              <p:pRg st="1" end="1"/>
                                            </p:txEl>
                                          </p:spTgt>
                                        </p:tgtEl>
                                        <p:attrNameLst>
                                          <p:attrName>style.visibility</p:attrName>
                                        </p:attrNameLst>
                                      </p:cBhvr>
                                      <p:to>
                                        <p:strVal val="visible"/>
                                      </p:to>
                                    </p:set>
                                    <p:animEffect transition="in" filter="fade">
                                      <p:cBhvr>
                                        <p:cTn id="7" dur="500"/>
                                        <p:tgtEl>
                                          <p:spTgt spid="2560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4">
                                            <p:txEl>
                                              <p:pRg st="2" end="2"/>
                                            </p:txEl>
                                          </p:spTgt>
                                        </p:tgtEl>
                                        <p:attrNameLst>
                                          <p:attrName>style.visibility</p:attrName>
                                        </p:attrNameLst>
                                      </p:cBhvr>
                                      <p:to>
                                        <p:strVal val="visible"/>
                                      </p:to>
                                    </p:set>
                                    <p:animEffect transition="in" filter="fade">
                                      <p:cBhvr>
                                        <p:cTn id="12" dur="500"/>
                                        <p:tgtEl>
                                          <p:spTgt spid="2560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4">
                                            <p:txEl>
                                              <p:pRg st="3" end="3"/>
                                            </p:txEl>
                                          </p:spTgt>
                                        </p:tgtEl>
                                        <p:attrNameLst>
                                          <p:attrName>style.visibility</p:attrName>
                                        </p:attrNameLst>
                                      </p:cBhvr>
                                      <p:to>
                                        <p:strVal val="visible"/>
                                      </p:to>
                                    </p:set>
                                    <p:animEffect transition="in" filter="fade">
                                      <p:cBhvr>
                                        <p:cTn id="17" dur="500"/>
                                        <p:tgtEl>
                                          <p:spTgt spid="256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457200" y="1143000"/>
            <a:ext cx="8382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buClr>
                <a:srgbClr val="000000"/>
              </a:buClr>
            </a:pPr>
            <a:r>
              <a:rPr lang="en-US" sz="3600" dirty="0" smtClean="0">
                <a:solidFill>
                  <a:srgbClr val="000000"/>
                </a:solidFill>
                <a:latin typeface="Myriad Pro"/>
              </a:rPr>
              <a:t>1. Take Order Ideas</a:t>
            </a:r>
          </a:p>
          <a:p>
            <a:pPr marL="803275" lvl="1" indent="-346075">
              <a:spcBef>
                <a:spcPct val="20000"/>
              </a:spcBef>
              <a:buClr>
                <a:srgbClr val="000000"/>
              </a:buClr>
              <a:buFont typeface="Wingdings" panose="05000000000000000000" pitchFamily="2" charset="2"/>
              <a:buChar char="Ø"/>
            </a:pPr>
            <a:r>
              <a:rPr lang="en-US" dirty="0" smtClean="0">
                <a:solidFill>
                  <a:srgbClr val="000000"/>
                </a:solidFill>
                <a:latin typeface="Myriad Pro"/>
              </a:rPr>
              <a:t>Have a neighborhood “Blitz Day”. Whole pack or troop covers one neighborhood. “Secret house” prize.</a:t>
            </a:r>
          </a:p>
          <a:p>
            <a:pPr marL="803275" lvl="1" indent="-346075">
              <a:spcBef>
                <a:spcPct val="20000"/>
              </a:spcBef>
              <a:buClr>
                <a:srgbClr val="000000"/>
              </a:buClr>
              <a:buFont typeface="Wingdings" panose="05000000000000000000" pitchFamily="2" charset="2"/>
              <a:buChar char="Ø"/>
            </a:pPr>
            <a:r>
              <a:rPr lang="en-US" dirty="0" smtClean="0">
                <a:solidFill>
                  <a:srgbClr val="000000"/>
                </a:solidFill>
                <a:latin typeface="Myriad Pro"/>
              </a:rPr>
              <a:t>Show N </a:t>
            </a:r>
            <a:r>
              <a:rPr lang="en-US" u="sng" dirty="0" smtClean="0">
                <a:solidFill>
                  <a:srgbClr val="000000"/>
                </a:solidFill>
                <a:latin typeface="Myriad Pro"/>
              </a:rPr>
              <a:t>Deliver</a:t>
            </a:r>
            <a:r>
              <a:rPr lang="en-US" dirty="0" smtClean="0">
                <a:solidFill>
                  <a:srgbClr val="000000"/>
                </a:solidFill>
                <a:latin typeface="Myriad Pro"/>
              </a:rPr>
              <a:t>. Take popcorn to the door.</a:t>
            </a:r>
            <a:endParaRPr lang="en-US" u="sng" dirty="0" smtClean="0">
              <a:solidFill>
                <a:srgbClr val="000000"/>
              </a:solidFill>
              <a:latin typeface="Myriad Pro"/>
            </a:endParaRPr>
          </a:p>
          <a:p>
            <a:pPr marL="800100" lvl="1" indent="-342900">
              <a:lnSpc>
                <a:spcPct val="90000"/>
              </a:lnSpc>
              <a:spcBef>
                <a:spcPct val="20000"/>
              </a:spcBef>
              <a:buClr>
                <a:srgbClr val="000000"/>
              </a:buClr>
              <a:buFont typeface="Wingdings" panose="05000000000000000000" pitchFamily="2" charset="2"/>
              <a:buChar char="Ø"/>
            </a:pPr>
            <a:r>
              <a:rPr lang="en-US" dirty="0" smtClean="0">
                <a:solidFill>
                  <a:srgbClr val="000000"/>
                </a:solidFill>
                <a:latin typeface="Myriad Pro"/>
              </a:rPr>
              <a:t>Practice a “script”.  Simple and personal.</a:t>
            </a:r>
            <a:endParaRPr lang="en-US" dirty="0">
              <a:solidFill>
                <a:srgbClr val="000000"/>
              </a:solidFill>
              <a:latin typeface="Myriad Pro"/>
            </a:endParaRPr>
          </a:p>
          <a:p>
            <a:pPr marL="800100" lvl="1" indent="-342900">
              <a:lnSpc>
                <a:spcPct val="90000"/>
              </a:lnSpc>
              <a:spcBef>
                <a:spcPct val="20000"/>
              </a:spcBef>
              <a:buClr>
                <a:srgbClr val="000000"/>
              </a:buClr>
              <a:buFont typeface="Wingdings" panose="05000000000000000000" pitchFamily="2" charset="2"/>
              <a:buChar char="Ø"/>
            </a:pPr>
            <a:r>
              <a:rPr lang="en-US" dirty="0" smtClean="0">
                <a:solidFill>
                  <a:srgbClr val="000000"/>
                </a:solidFill>
                <a:latin typeface="Myriad Pro"/>
              </a:rPr>
              <a:t>Focus on Scouting</a:t>
            </a:r>
            <a:br>
              <a:rPr lang="en-US" dirty="0" smtClean="0">
                <a:solidFill>
                  <a:srgbClr val="000000"/>
                </a:solidFill>
                <a:latin typeface="Myriad Pro"/>
              </a:rPr>
            </a:br>
            <a:r>
              <a:rPr lang="en-US" sz="2400" dirty="0" smtClean="0">
                <a:solidFill>
                  <a:srgbClr val="000000"/>
                </a:solidFill>
                <a:latin typeface="Myriad Pro"/>
              </a:rPr>
              <a:t>“We’re not selling popcorn, we’re selling ________?</a:t>
            </a:r>
            <a:endParaRPr lang="en-US" sz="2400" dirty="0">
              <a:solidFill>
                <a:srgbClr val="000000"/>
              </a:solidFill>
              <a:latin typeface="Myriad Pro"/>
            </a:endParaRPr>
          </a:p>
          <a:p>
            <a:pPr marL="800100" lvl="1" indent="-342900">
              <a:lnSpc>
                <a:spcPct val="90000"/>
              </a:lnSpc>
              <a:spcBef>
                <a:spcPct val="20000"/>
              </a:spcBef>
              <a:buClr>
                <a:srgbClr val="000000"/>
              </a:buClr>
              <a:buFont typeface="Wingdings" panose="05000000000000000000" pitchFamily="2" charset="2"/>
              <a:buChar char="Ø"/>
            </a:pPr>
            <a:r>
              <a:rPr lang="en-US" dirty="0" smtClean="0">
                <a:solidFill>
                  <a:srgbClr val="000000"/>
                </a:solidFill>
                <a:latin typeface="Myriad Pro"/>
              </a:rPr>
              <a:t>Use donations for Support the Troops</a:t>
            </a:r>
          </a:p>
          <a:p>
            <a:pPr marL="800100" lvl="1" indent="-342900">
              <a:lnSpc>
                <a:spcPct val="90000"/>
              </a:lnSpc>
              <a:spcBef>
                <a:spcPct val="20000"/>
              </a:spcBef>
              <a:buClr>
                <a:srgbClr val="000000"/>
              </a:buClr>
              <a:buFont typeface="Wingdings" panose="05000000000000000000" pitchFamily="2" charset="2"/>
              <a:buChar char="Ø"/>
            </a:pPr>
            <a:r>
              <a:rPr lang="en-US" dirty="0" smtClean="0">
                <a:solidFill>
                  <a:srgbClr val="000000"/>
                </a:solidFill>
                <a:latin typeface="Myriad Pro"/>
              </a:rPr>
              <a:t>Always wear your _____________? </a:t>
            </a:r>
            <a:r>
              <a:rPr lang="en-US" sz="1400" dirty="0" smtClean="0">
                <a:solidFill>
                  <a:srgbClr val="000000"/>
                </a:solidFill>
                <a:latin typeface="Myriad Pro"/>
              </a:rPr>
              <a:t>(did you say “uniform”?)</a:t>
            </a:r>
          </a:p>
        </p:txBody>
      </p:sp>
      <p:sp>
        <p:nvSpPr>
          <p:cNvPr id="7"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8"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9" name="Rectangle 2"/>
          <p:cNvSpPr txBox="1">
            <a:spLocks noChangeArrowheads="1"/>
          </p:cNvSpPr>
          <p:nvPr/>
        </p:nvSpPr>
        <p:spPr bwMode="auto">
          <a:xfrm>
            <a:off x="0" y="4572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r>
              <a:rPr lang="en-US" sz="3600" b="1" u="sng" kern="0" dirty="0" smtClean="0">
                <a:latin typeface="Myriad Pro"/>
              </a:rPr>
              <a:t>Successful Take Order</a:t>
            </a:r>
            <a:endParaRPr lang="en-US" sz="3600" b="0" u="sng" kern="0" dirty="0">
              <a:latin typeface="Myriad Pro"/>
            </a:endParaRPr>
          </a:p>
        </p:txBody>
      </p:sp>
    </p:spTree>
    <p:extLst>
      <p:ext uri="{BB962C8B-B14F-4D97-AF65-F5344CB8AC3E}">
        <p14:creationId xmlns:p14="http://schemas.microsoft.com/office/powerpoint/2010/main" val="2407825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500"/>
                                        <p:tgtEl>
                                          <p:spTgt spid="25605"/>
                                        </p:tgtEl>
                                      </p:cBhvr>
                                    </p:animEffect>
                                  </p:childTnLst>
                                </p:cTn>
                              </p:par>
                              <p:par>
                                <p:cTn id="8" presetID="10" presetClass="entr" presetSubtype="0" fill="hold" nodeType="withEffect">
                                  <p:stCondLst>
                                    <p:cond delay="0"/>
                                  </p:stCondLst>
                                  <p:childTnLst>
                                    <p:set>
                                      <p:cBhvr>
                                        <p:cTn id="9" dur="1" fill="hold">
                                          <p:stCondLst>
                                            <p:cond delay="0"/>
                                          </p:stCondLst>
                                        </p:cTn>
                                        <p:tgtEl>
                                          <p:spTgt spid="25605">
                                            <p:txEl>
                                              <p:pRg st="0" end="0"/>
                                            </p:txEl>
                                          </p:spTgt>
                                        </p:tgtEl>
                                        <p:attrNameLst>
                                          <p:attrName>style.visibility</p:attrName>
                                        </p:attrNameLst>
                                      </p:cBhvr>
                                      <p:to>
                                        <p:strVal val="visible"/>
                                      </p:to>
                                    </p:set>
                                    <p:animEffect transition="in" filter="fade">
                                      <p:cBhvr>
                                        <p:cTn id="10" dur="500"/>
                                        <p:tgtEl>
                                          <p:spTgt spid="2560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5605">
                                            <p:txEl>
                                              <p:pRg st="1" end="1"/>
                                            </p:txEl>
                                          </p:spTgt>
                                        </p:tgtEl>
                                        <p:attrNameLst>
                                          <p:attrName>style.visibility</p:attrName>
                                        </p:attrNameLst>
                                      </p:cBhvr>
                                      <p:to>
                                        <p:strVal val="visible"/>
                                      </p:to>
                                    </p:set>
                                    <p:animEffect transition="in" filter="fade">
                                      <p:cBhvr>
                                        <p:cTn id="13" dur="500"/>
                                        <p:tgtEl>
                                          <p:spTgt spid="2560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605">
                                            <p:txEl>
                                              <p:pRg st="2" end="2"/>
                                            </p:txEl>
                                          </p:spTgt>
                                        </p:tgtEl>
                                        <p:attrNameLst>
                                          <p:attrName>style.visibility</p:attrName>
                                        </p:attrNameLst>
                                      </p:cBhvr>
                                      <p:to>
                                        <p:strVal val="visible"/>
                                      </p:to>
                                    </p:set>
                                    <p:animEffect transition="in" filter="fade">
                                      <p:cBhvr>
                                        <p:cTn id="18" dur="500"/>
                                        <p:tgtEl>
                                          <p:spTgt spid="2560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5605">
                                            <p:txEl>
                                              <p:pRg st="3" end="3"/>
                                            </p:txEl>
                                          </p:spTgt>
                                        </p:tgtEl>
                                        <p:attrNameLst>
                                          <p:attrName>style.visibility</p:attrName>
                                        </p:attrNameLst>
                                      </p:cBhvr>
                                      <p:to>
                                        <p:strVal val="visible"/>
                                      </p:to>
                                    </p:set>
                                    <p:animEffect transition="in" filter="fade">
                                      <p:cBhvr>
                                        <p:cTn id="23" dur="500"/>
                                        <p:tgtEl>
                                          <p:spTgt spid="2560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605">
                                            <p:txEl>
                                              <p:pRg st="4" end="4"/>
                                            </p:txEl>
                                          </p:spTgt>
                                        </p:tgtEl>
                                        <p:attrNameLst>
                                          <p:attrName>style.visibility</p:attrName>
                                        </p:attrNameLst>
                                      </p:cBhvr>
                                      <p:to>
                                        <p:strVal val="visible"/>
                                      </p:to>
                                    </p:set>
                                    <p:animEffect transition="in" filter="fade">
                                      <p:cBhvr>
                                        <p:cTn id="28" dur="500"/>
                                        <p:tgtEl>
                                          <p:spTgt spid="2560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5605">
                                            <p:txEl>
                                              <p:pRg st="5" end="5"/>
                                            </p:txEl>
                                          </p:spTgt>
                                        </p:tgtEl>
                                        <p:attrNameLst>
                                          <p:attrName>style.visibility</p:attrName>
                                        </p:attrNameLst>
                                      </p:cBhvr>
                                      <p:to>
                                        <p:strVal val="visible"/>
                                      </p:to>
                                    </p:set>
                                    <p:animEffect transition="in" filter="fade">
                                      <p:cBhvr>
                                        <p:cTn id="33" dur="500"/>
                                        <p:tgtEl>
                                          <p:spTgt spid="2560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605">
                                            <p:txEl>
                                              <p:pRg st="6" end="6"/>
                                            </p:txEl>
                                          </p:spTgt>
                                        </p:tgtEl>
                                        <p:attrNameLst>
                                          <p:attrName>style.visibility</p:attrName>
                                        </p:attrNameLst>
                                      </p:cBhvr>
                                      <p:to>
                                        <p:strVal val="visible"/>
                                      </p:to>
                                    </p:set>
                                    <p:animEffect transition="in" filter="fade">
                                      <p:cBhvr>
                                        <p:cTn id="38" dur="500"/>
                                        <p:tgtEl>
                                          <p:spTgt spid="256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228600" y="1295400"/>
            <a:ext cx="8610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buClr>
                <a:srgbClr val="000000"/>
              </a:buClr>
            </a:pPr>
            <a:r>
              <a:rPr lang="en-US" sz="3600" dirty="0" smtClean="0">
                <a:latin typeface="Myriad Pro"/>
              </a:rPr>
              <a:t>2. Tips </a:t>
            </a:r>
            <a:r>
              <a:rPr lang="en-US" sz="3600" dirty="0">
                <a:latin typeface="Myriad Pro"/>
              </a:rPr>
              <a:t>from the “experts”</a:t>
            </a:r>
            <a:endParaRPr lang="en-US" sz="3600" dirty="0" smtClean="0">
              <a:solidFill>
                <a:srgbClr val="000000"/>
              </a:solidFill>
              <a:latin typeface="Myriad Pro"/>
            </a:endParaRPr>
          </a:p>
          <a:p>
            <a:pPr marL="863600" lvl="1" indent="-406400">
              <a:lnSpc>
                <a:spcPct val="90000"/>
              </a:lnSpc>
              <a:spcBef>
                <a:spcPct val="20000"/>
              </a:spcBef>
              <a:buClr>
                <a:srgbClr val="000000"/>
              </a:buClr>
              <a:buFont typeface="Wingdings" panose="05000000000000000000" pitchFamily="2" charset="2"/>
              <a:buChar char="Ø"/>
            </a:pPr>
            <a:r>
              <a:rPr lang="en-US" sz="3200" dirty="0" smtClean="0">
                <a:solidFill>
                  <a:srgbClr val="000000"/>
                </a:solidFill>
                <a:latin typeface="Myriad Pro"/>
              </a:rPr>
              <a:t>Set “time goals” or “neighborhood goals”</a:t>
            </a:r>
          </a:p>
          <a:p>
            <a:pPr marL="863600" lvl="1" indent="-406400">
              <a:lnSpc>
                <a:spcPct val="90000"/>
              </a:lnSpc>
              <a:spcBef>
                <a:spcPct val="20000"/>
              </a:spcBef>
              <a:buClr>
                <a:srgbClr val="000000"/>
              </a:buClr>
              <a:buFont typeface="Wingdings" panose="05000000000000000000" pitchFamily="2" charset="2"/>
              <a:buChar char="Ø"/>
            </a:pPr>
            <a:r>
              <a:rPr lang="en-US" sz="3200" dirty="0" smtClean="0">
                <a:solidFill>
                  <a:srgbClr val="000000"/>
                </a:solidFill>
                <a:latin typeface="Myriad Pro"/>
              </a:rPr>
              <a:t>Write down your goals and why they are important</a:t>
            </a:r>
          </a:p>
          <a:p>
            <a:pPr marL="863600" lvl="1" indent="-406400">
              <a:lnSpc>
                <a:spcPct val="90000"/>
              </a:lnSpc>
              <a:spcBef>
                <a:spcPct val="20000"/>
              </a:spcBef>
              <a:buClr>
                <a:srgbClr val="000000"/>
              </a:buClr>
              <a:buFont typeface="Wingdings" panose="05000000000000000000" pitchFamily="2" charset="2"/>
              <a:buChar char="Ø"/>
            </a:pPr>
            <a:r>
              <a:rPr lang="en-US" sz="3200" dirty="0" smtClean="0">
                <a:solidFill>
                  <a:srgbClr val="000000"/>
                </a:solidFill>
                <a:latin typeface="Myriad Pro"/>
              </a:rPr>
              <a:t>Plan out neighborhood routes</a:t>
            </a:r>
          </a:p>
          <a:p>
            <a:pPr marL="863600" lvl="1" indent="-406400">
              <a:lnSpc>
                <a:spcPct val="90000"/>
              </a:lnSpc>
              <a:spcBef>
                <a:spcPct val="20000"/>
              </a:spcBef>
              <a:buClr>
                <a:srgbClr val="000000"/>
              </a:buClr>
              <a:buFont typeface="Wingdings" panose="05000000000000000000" pitchFamily="2" charset="2"/>
              <a:buChar char="Ø"/>
            </a:pPr>
            <a:r>
              <a:rPr lang="en-US" sz="3200" dirty="0" smtClean="0">
                <a:solidFill>
                  <a:srgbClr val="000000"/>
                </a:solidFill>
                <a:latin typeface="Myriad Pro"/>
              </a:rPr>
              <a:t>Neighborhood sales tracking sheet</a:t>
            </a:r>
          </a:p>
          <a:p>
            <a:pPr marL="863600" lvl="1" indent="-406400">
              <a:lnSpc>
                <a:spcPct val="90000"/>
              </a:lnSpc>
              <a:spcBef>
                <a:spcPct val="20000"/>
              </a:spcBef>
              <a:buClr>
                <a:srgbClr val="000000"/>
              </a:buClr>
              <a:buFont typeface="Wingdings" panose="05000000000000000000" pitchFamily="2" charset="2"/>
              <a:buChar char="Ø"/>
            </a:pPr>
            <a:r>
              <a:rPr lang="en-US" sz="3200" dirty="0" smtClean="0">
                <a:solidFill>
                  <a:srgbClr val="000000"/>
                </a:solidFill>
                <a:latin typeface="Myriad Pro"/>
              </a:rPr>
              <a:t>Call on businesses. Businesses do buy popcorn for their employees.</a:t>
            </a:r>
          </a:p>
          <a:p>
            <a:pPr marL="863600" lvl="1" indent="-406400">
              <a:lnSpc>
                <a:spcPct val="90000"/>
              </a:lnSpc>
              <a:spcBef>
                <a:spcPct val="20000"/>
              </a:spcBef>
              <a:buClr>
                <a:srgbClr val="000000"/>
              </a:buClr>
              <a:buFont typeface="Wingdings" panose="05000000000000000000" pitchFamily="2" charset="2"/>
              <a:buChar char="Ø"/>
            </a:pPr>
            <a:r>
              <a:rPr lang="en-US" sz="3200" dirty="0" smtClean="0">
                <a:solidFill>
                  <a:srgbClr val="000000"/>
                </a:solidFill>
                <a:latin typeface="Myriad Pro"/>
              </a:rPr>
              <a:t>Turn a “no” into a $5 YES</a:t>
            </a:r>
          </a:p>
        </p:txBody>
      </p:sp>
      <p:sp>
        <p:nvSpPr>
          <p:cNvPr id="25608" name="Rectangle 8"/>
          <p:cNvSpPr>
            <a:spLocks noChangeArrowheads="1"/>
          </p:cNvSpPr>
          <p:nvPr/>
        </p:nvSpPr>
        <p:spPr bwMode="auto">
          <a:xfrm>
            <a:off x="457200" y="5181600"/>
            <a:ext cx="8077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lnSpc>
                <a:spcPct val="90000"/>
              </a:lnSpc>
              <a:spcBef>
                <a:spcPct val="20000"/>
              </a:spcBef>
              <a:buClr>
                <a:srgbClr val="000000"/>
              </a:buClr>
            </a:pPr>
            <a:endParaRPr lang="en-US" sz="2000" dirty="0">
              <a:solidFill>
                <a:srgbClr val="000000"/>
              </a:solidFill>
              <a:latin typeface="Myriad Pro"/>
            </a:endParaRPr>
          </a:p>
        </p:txBody>
      </p:sp>
      <p:sp>
        <p:nvSpPr>
          <p:cNvPr id="7" name="Rectangle 4"/>
          <p:cNvSpPr>
            <a:spLocks noChangeArrowheads="1"/>
          </p:cNvSpPr>
          <p:nvPr/>
        </p:nvSpPr>
        <p:spPr bwMode="auto">
          <a:xfrm>
            <a:off x="0" y="762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8" name="Rectangle 4"/>
          <p:cNvSpPr>
            <a:spLocks noChangeArrowheads="1"/>
          </p:cNvSpPr>
          <p:nvPr/>
        </p:nvSpPr>
        <p:spPr bwMode="auto">
          <a:xfrm>
            <a:off x="0" y="6629400"/>
            <a:ext cx="9144000" cy="152400"/>
          </a:xfrm>
          <a:prstGeom prst="rect">
            <a:avLst/>
          </a:prstGeom>
          <a:solidFill>
            <a:srgbClr val="06061D"/>
          </a:solidFill>
          <a:ln>
            <a:noFill/>
          </a:ln>
          <a:effectLst/>
          <a:extLst/>
        </p:spPr>
        <p:txBody>
          <a:bodyPr wrap="none" anchor="ctr"/>
          <a:lstStyle/>
          <a:p>
            <a:pPr algn="ctr">
              <a:defRPr/>
            </a:pPr>
            <a:endParaRPr lang="en-US" sz="1800" b="0" dirty="0">
              <a:effectLst>
                <a:outerShdw blurRad="38100" dist="38100" dir="2700000" algn="tl">
                  <a:srgbClr val="FFFFFF"/>
                </a:outerShdw>
              </a:effectLst>
              <a:latin typeface="Myriad Pro"/>
            </a:endParaRPr>
          </a:p>
        </p:txBody>
      </p:sp>
      <p:sp>
        <p:nvSpPr>
          <p:cNvPr id="10" name="Rectangle 2"/>
          <p:cNvSpPr txBox="1">
            <a:spLocks noChangeArrowheads="1"/>
          </p:cNvSpPr>
          <p:nvPr/>
        </p:nvSpPr>
        <p:spPr bwMode="auto">
          <a:xfrm>
            <a:off x="0" y="45720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r>
              <a:rPr lang="en-US" sz="3600" b="1" u="sng" kern="0" dirty="0" smtClean="0">
                <a:latin typeface="Myriad Pro"/>
              </a:rPr>
              <a:t>Successful Take Order</a:t>
            </a:r>
            <a:endParaRPr lang="en-US" sz="3600" b="0" u="sng" kern="0" dirty="0">
              <a:latin typeface="Myriad Pro"/>
            </a:endParaRPr>
          </a:p>
        </p:txBody>
      </p:sp>
    </p:spTree>
    <p:extLst>
      <p:ext uri="{BB962C8B-B14F-4D97-AF65-F5344CB8AC3E}">
        <p14:creationId xmlns:p14="http://schemas.microsoft.com/office/powerpoint/2010/main" val="1040812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4">
                                            <p:txEl>
                                              <p:pRg st="2" end="2"/>
                                            </p:txEl>
                                          </p:spTgt>
                                        </p:tgtEl>
                                        <p:attrNameLst>
                                          <p:attrName>style.visibility</p:attrName>
                                        </p:attrNameLst>
                                      </p:cBhvr>
                                      <p:to>
                                        <p:strVal val="visible"/>
                                      </p:to>
                                    </p:set>
                                    <p:animEffect transition="in" filter="fade">
                                      <p:cBhvr>
                                        <p:cTn id="7" dur="500"/>
                                        <p:tgtEl>
                                          <p:spTgt spid="2560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4">
                                            <p:txEl>
                                              <p:pRg st="3" end="3"/>
                                            </p:txEl>
                                          </p:spTgt>
                                        </p:tgtEl>
                                        <p:attrNameLst>
                                          <p:attrName>style.visibility</p:attrName>
                                        </p:attrNameLst>
                                      </p:cBhvr>
                                      <p:to>
                                        <p:strVal val="visible"/>
                                      </p:to>
                                    </p:set>
                                    <p:animEffect transition="in" filter="fade">
                                      <p:cBhvr>
                                        <p:cTn id="12" dur="500"/>
                                        <p:tgtEl>
                                          <p:spTgt spid="2560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4">
                                            <p:txEl>
                                              <p:pRg st="4" end="4"/>
                                            </p:txEl>
                                          </p:spTgt>
                                        </p:tgtEl>
                                        <p:attrNameLst>
                                          <p:attrName>style.visibility</p:attrName>
                                        </p:attrNameLst>
                                      </p:cBhvr>
                                      <p:to>
                                        <p:strVal val="visible"/>
                                      </p:to>
                                    </p:set>
                                    <p:animEffect transition="in" filter="fade">
                                      <p:cBhvr>
                                        <p:cTn id="17" dur="500"/>
                                        <p:tgtEl>
                                          <p:spTgt spid="2560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4">
                                            <p:txEl>
                                              <p:pRg st="5" end="5"/>
                                            </p:txEl>
                                          </p:spTgt>
                                        </p:tgtEl>
                                        <p:attrNameLst>
                                          <p:attrName>style.visibility</p:attrName>
                                        </p:attrNameLst>
                                      </p:cBhvr>
                                      <p:to>
                                        <p:strVal val="visible"/>
                                      </p:to>
                                    </p:set>
                                    <p:animEffect transition="in" filter="fade">
                                      <p:cBhvr>
                                        <p:cTn id="22" dur="500"/>
                                        <p:tgtEl>
                                          <p:spTgt spid="2560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4">
                                            <p:txEl>
                                              <p:pRg st="6" end="6"/>
                                            </p:txEl>
                                          </p:spTgt>
                                        </p:tgtEl>
                                        <p:attrNameLst>
                                          <p:attrName>style.visibility</p:attrName>
                                        </p:attrNameLst>
                                      </p:cBhvr>
                                      <p:to>
                                        <p:strVal val="visible"/>
                                      </p:to>
                                    </p:set>
                                    <p:animEffect transition="in" filter="fade">
                                      <p:cBhvr>
                                        <p:cTn id="27" dur="500"/>
                                        <p:tgtEl>
                                          <p:spTgt spid="256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7891" name="Rectangle 3"/>
          <p:cNvSpPr>
            <a:spLocks noChangeArrowheads="1"/>
          </p:cNvSpPr>
          <p:nvPr/>
        </p:nvSpPr>
        <p:spPr bwMode="auto">
          <a:xfrm rot="16200000">
            <a:off x="3352800" y="1066800"/>
            <a:ext cx="2438400" cy="9144000"/>
          </a:xfrm>
          <a:prstGeom prst="rect">
            <a:avLst/>
          </a:prstGeom>
          <a:gradFill rotWithShape="1">
            <a:gsLst>
              <a:gs pos="0">
                <a:srgbClr val="747474">
                  <a:alpha val="60001"/>
                </a:srgb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nSpc>
                <a:spcPct val="80000"/>
              </a:lnSpc>
              <a:buFontTx/>
              <a:buChar char="•"/>
              <a:defRPr/>
            </a:pPr>
            <a:endParaRPr lang="en-US" dirty="0">
              <a:effectLst>
                <a:outerShdw blurRad="38100" dist="38100" dir="2700000" algn="tl">
                  <a:srgbClr val="000000">
                    <a:alpha val="43137"/>
                  </a:srgbClr>
                </a:outerShdw>
              </a:effectLst>
              <a:cs typeface="+mn-cs"/>
            </a:endParaRPr>
          </a:p>
        </p:txBody>
      </p:sp>
      <p:sp>
        <p:nvSpPr>
          <p:cNvPr id="8" name="Rectangle 5"/>
          <p:cNvSpPr>
            <a:spLocks noChangeArrowheads="1"/>
          </p:cNvSpPr>
          <p:nvPr/>
        </p:nvSpPr>
        <p:spPr bwMode="auto">
          <a:xfrm>
            <a:off x="0" y="1143000"/>
            <a:ext cx="9144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r>
              <a:rPr lang="en-US" sz="6600" b="1" dirty="0" smtClean="0">
                <a:solidFill>
                  <a:srgbClr val="000000"/>
                </a:solidFill>
                <a:latin typeface="Myriad Pro" charset="0"/>
              </a:rPr>
              <a:t>Sales Method #2</a:t>
            </a:r>
            <a:br>
              <a:rPr lang="en-US" sz="6600" b="1" dirty="0" smtClean="0">
                <a:solidFill>
                  <a:srgbClr val="000000"/>
                </a:solidFill>
                <a:latin typeface="Myriad Pro" charset="0"/>
              </a:rPr>
            </a:br>
            <a:r>
              <a:rPr lang="en-US" sz="5400" b="1" dirty="0" smtClean="0">
                <a:solidFill>
                  <a:srgbClr val="000000"/>
                </a:solidFill>
                <a:latin typeface="Myriad Pro" charset="0"/>
              </a:rPr>
              <a:t>Show N Sell</a:t>
            </a:r>
            <a:endParaRPr lang="en-US" sz="5400" b="1" dirty="0">
              <a:solidFill>
                <a:srgbClr val="000000"/>
              </a:solidFill>
              <a:latin typeface="Myriad Pro" charset="0"/>
            </a:endParaRPr>
          </a:p>
        </p:txBody>
      </p:sp>
      <p:pic>
        <p:nvPicPr>
          <p:cNvPr id="9" name="Picture 6" descr="2010_TrailsEnd"/>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28600" y="304800"/>
            <a:ext cx="15049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http://cubpack230.org/images/Kroger%202.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362200" y="3429000"/>
            <a:ext cx="4419600" cy="3314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86800" y="6553200"/>
            <a:ext cx="457200" cy="261610"/>
          </a:xfrm>
          <a:prstGeom prst="rect">
            <a:avLst/>
          </a:prstGeom>
          <a:noFill/>
        </p:spPr>
        <p:txBody>
          <a:bodyPr wrap="square" rtlCol="0">
            <a:spAutoFit/>
          </a:bodyPr>
          <a:lstStyle/>
          <a:p>
            <a:r>
              <a:rPr lang="en-US" sz="1100" dirty="0" smtClean="0"/>
              <a:t>MO</a:t>
            </a:r>
            <a:endParaRPr lang="en-US" sz="1100" dirty="0"/>
          </a:p>
        </p:txBody>
      </p:sp>
    </p:spTree>
    <p:extLst>
      <p:ext uri="{BB962C8B-B14F-4D97-AF65-F5344CB8AC3E}">
        <p14:creationId xmlns:p14="http://schemas.microsoft.com/office/powerpoint/2010/main" val="3148359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914400" marR="0" indent="-457200" algn="l" defTabSz="914400" rtl="0" eaLnBrk="1" fontAlgn="base" latinLnBrk="0" hangingPunct="1">
          <a:lnSpc>
            <a:spcPct val="80000"/>
          </a:lnSpc>
          <a:spcBef>
            <a:spcPct val="0"/>
          </a:spcBef>
          <a:spcAft>
            <a:spcPct val="0"/>
          </a:spcAft>
          <a:buClrTx/>
          <a:buSzTx/>
          <a:buFontTx/>
          <a:buAutoNum type="arabicPeriod"/>
          <a:tabLst/>
          <a:defRPr kumimoji="0" lang="en-US" sz="2800" b="1" i="0" u="none" strike="noStrike" cap="none" normalizeH="0" baseline="0">
            <a:ln>
              <a:noFill/>
            </a:ln>
            <a:solidFill>
              <a:schemeClr val="tx1"/>
            </a:solidFill>
            <a:effectLst>
              <a:outerShdw blurRad="38100" dist="38100" dir="2700000" algn="tl">
                <a:srgbClr val="000000">
                  <a:alpha val="43137"/>
                </a:srgbClr>
              </a:outerShdw>
            </a:effectLst>
            <a:latin typeface="Georgi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914400" marR="0" indent="-457200" algn="l" defTabSz="914400" rtl="0" eaLnBrk="1" fontAlgn="base" latinLnBrk="0" hangingPunct="1">
          <a:lnSpc>
            <a:spcPct val="80000"/>
          </a:lnSpc>
          <a:spcBef>
            <a:spcPct val="0"/>
          </a:spcBef>
          <a:spcAft>
            <a:spcPct val="0"/>
          </a:spcAft>
          <a:buClrTx/>
          <a:buSzTx/>
          <a:buFontTx/>
          <a:buAutoNum type="arabicPeriod"/>
          <a:tabLst/>
          <a:defRPr kumimoji="0" lang="en-US" sz="2800" b="1" i="0" u="none" strike="noStrike" cap="none" normalizeH="0" baseline="0">
            <a:ln>
              <a:noFill/>
            </a:ln>
            <a:solidFill>
              <a:schemeClr val="tx1"/>
            </a:solidFill>
            <a:effectLst>
              <a:outerShdw blurRad="38100" dist="38100" dir="2700000" algn="tl">
                <a:srgbClr val="000000">
                  <a:alpha val="43137"/>
                </a:srgbClr>
              </a:outerShdw>
            </a:effectLst>
            <a:latin typeface="Georgia"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112136</TotalTime>
  <Words>1929</Words>
  <Application>Microsoft Office PowerPoint</Application>
  <PresentationFormat>On-screen Show (4:3)</PresentationFormat>
  <Paragraphs>614</Paragraphs>
  <Slides>56</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ＭＳ Ｐゴシック</vt:lpstr>
      <vt:lpstr>Arial</vt:lpstr>
      <vt:lpstr>Calibri</vt:lpstr>
      <vt:lpstr>Georgia</vt:lpstr>
      <vt:lpstr>Myriad Pro</vt:lpstr>
      <vt:lpstr>Times New Roman</vt:lpstr>
      <vt:lpstr>Verdana</vt:lpstr>
      <vt:lpstr>Wingdings</vt:lpstr>
      <vt:lpstr>Default Design</vt:lpstr>
      <vt:lpstr>PowerPoint Presentation</vt:lpstr>
      <vt:lpstr>Why Sell Popcorn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Successful Show N Sells</vt:lpstr>
      <vt:lpstr>Successful Show N Sells</vt:lpstr>
      <vt:lpstr>Successful Show N Sells</vt:lpstr>
      <vt:lpstr>PowerPoint Presentation</vt:lpstr>
      <vt:lpstr>Successful Online Sales</vt:lpstr>
      <vt:lpstr>Successful Online Sales</vt:lpstr>
      <vt:lpstr>PowerPoint Presentation</vt:lpstr>
      <vt:lpstr>PowerPoint Presentation</vt:lpstr>
      <vt:lpstr>PowerPoint Presentation</vt:lpstr>
      <vt:lpstr>PowerPoint Presentation</vt:lpstr>
      <vt:lpstr>PowerPoint Presentation</vt:lpstr>
      <vt:lpstr>PowerPoint Presentation</vt:lpstr>
      <vt:lpstr>2010 Consumer Spending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Unit Popcorn Kernel</vt:lpstr>
      <vt:lpstr>PowerPoint Presentation</vt:lpstr>
      <vt:lpstr>PowerPoint Presentation</vt:lpstr>
      <vt:lpstr>PowerPoint Presentation</vt:lpstr>
      <vt:lpstr>PowerPoint Presentation</vt:lpstr>
      <vt:lpstr>PowerPoint Presentation</vt:lpstr>
      <vt:lpstr>Parents: “What’s in it for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2010 Consumer Spending</vt:lpstr>
      <vt:lpstr>2010 Consumer Spending</vt:lpstr>
      <vt:lpstr>PowerPoint Presentation</vt:lpstr>
      <vt:lpstr>PowerPoint Presentation</vt:lpstr>
      <vt:lpstr>PowerPoint Presentation</vt:lpstr>
      <vt:lpstr>PowerPoint Presentation</vt:lpstr>
      <vt:lpstr>2010 Consumer Spending</vt:lpstr>
      <vt:lpstr>2010 Consumer Spending</vt:lpstr>
      <vt:lpstr>2010 Consumer Spending</vt:lpstr>
      <vt:lpstr>PowerPoint Presentation</vt:lpstr>
      <vt:lpstr>2010 Consumer Spending</vt:lpstr>
      <vt:lpstr>PowerPoint Presentation</vt:lpstr>
    </vt:vector>
  </TitlesOfParts>
  <Company>Weaver Popcorn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2004 vs. 2005 Per Container Comparison</dc:title>
  <dc:creator>Doug Dent</dc:creator>
  <cp:lastModifiedBy>Emily Rendini</cp:lastModifiedBy>
  <cp:revision>1702</cp:revision>
  <cp:lastPrinted>2014-07-08T19:09:14Z</cp:lastPrinted>
  <dcterms:created xsi:type="dcterms:W3CDTF">2004-07-22T20:58:27Z</dcterms:created>
  <dcterms:modified xsi:type="dcterms:W3CDTF">2014-07-18T12:27:46Z</dcterms:modified>
</cp:coreProperties>
</file>